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851" r:id="rId2"/>
    <p:sldMasterId id="2147483863" r:id="rId3"/>
    <p:sldMasterId id="2147483875" r:id="rId4"/>
    <p:sldMasterId id="2147483887" r:id="rId5"/>
    <p:sldMasterId id="2147483899" r:id="rId6"/>
    <p:sldMasterId id="2147483911" r:id="rId7"/>
    <p:sldMasterId id="2147484096" r:id="rId8"/>
    <p:sldMasterId id="2147484108" r:id="rId9"/>
    <p:sldMasterId id="2147485475" r:id="rId10"/>
    <p:sldMasterId id="2147485487" r:id="rId11"/>
  </p:sldMasterIdLst>
  <p:notesMasterIdLst>
    <p:notesMasterId r:id="rId24"/>
  </p:notesMasterIdLst>
  <p:sldIdLst>
    <p:sldId id="468" r:id="rId12"/>
    <p:sldId id="470" r:id="rId13"/>
    <p:sldId id="471" r:id="rId14"/>
    <p:sldId id="479" r:id="rId15"/>
    <p:sldId id="474" r:id="rId16"/>
    <p:sldId id="453" r:id="rId17"/>
    <p:sldId id="457" r:id="rId18"/>
    <p:sldId id="462" r:id="rId19"/>
    <p:sldId id="475" r:id="rId20"/>
    <p:sldId id="476" r:id="rId21"/>
    <p:sldId id="472" r:id="rId22"/>
    <p:sldId id="480"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578">
          <p15:clr>
            <a:srgbClr val="A4A3A4"/>
          </p15:clr>
        </p15:guide>
        <p15:guide id="2" orient="horz" pos="1706">
          <p15:clr>
            <a:srgbClr val="A4A3A4"/>
          </p15:clr>
        </p15:guide>
        <p15:guide id="3" orient="horz" pos="2840">
          <p15:clr>
            <a:srgbClr val="A4A3A4"/>
          </p15:clr>
        </p15:guide>
        <p15:guide id="4" orient="horz" pos="3884">
          <p15:clr>
            <a:srgbClr val="A4A3A4"/>
          </p15:clr>
        </p15:guide>
        <p15:guide id="5" pos="208">
          <p15:clr>
            <a:srgbClr val="A4A3A4"/>
          </p15:clr>
        </p15:guide>
        <p15:guide id="6" pos="2018">
          <p15:clr>
            <a:srgbClr val="A4A3A4"/>
          </p15:clr>
        </p15:guide>
        <p15:guide id="7" pos="5556">
          <p15:clr>
            <a:srgbClr val="A4A3A4"/>
          </p15:clr>
        </p15:guide>
        <p15:guide id="8" pos="37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1FE6"/>
    <a:srgbClr val="FFCC66"/>
    <a:srgbClr val="0099FF"/>
    <a:srgbClr val="C90B20"/>
    <a:srgbClr val="CCFFCC"/>
    <a:srgbClr val="D1CD3F"/>
    <a:srgbClr val="CF6231"/>
    <a:srgbClr val="B3C829"/>
    <a:srgbClr val="AFC343"/>
    <a:srgbClr val="CD00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89" autoAdjust="0"/>
    <p:restoredTop sz="99007" autoAdjust="0"/>
  </p:normalViewPr>
  <p:slideViewPr>
    <p:cSldViewPr>
      <p:cViewPr varScale="1">
        <p:scale>
          <a:sx n="97" d="100"/>
          <a:sy n="97" d="100"/>
        </p:scale>
        <p:origin x="1602" y="84"/>
      </p:cViewPr>
      <p:guideLst>
        <p:guide orient="horz" pos="578"/>
        <p:guide orient="horz" pos="1706"/>
        <p:guide orient="horz" pos="2840"/>
        <p:guide orient="horz" pos="3884"/>
        <p:guide pos="208"/>
        <p:guide pos="2018"/>
        <p:guide pos="5556"/>
        <p:guide pos="374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17516AEE-983A-4A85-A54C-BA90AE6D4E2D}" type="datetimeFigureOut">
              <a:rPr lang="en-GB"/>
              <a:pPr>
                <a:defRPr/>
              </a:pPr>
              <a:t>19/06/2013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4C90AC6C-9729-41E7-B865-AB2AC0B80413}" type="slidenum">
              <a:rPr lang="en-GB"/>
              <a:pPr>
                <a:defRPr/>
              </a:pPr>
              <a:t>‹#›</a:t>
            </a:fld>
            <a:endParaRPr lang="en-GB"/>
          </a:p>
        </p:txBody>
      </p:sp>
    </p:spTree>
    <p:extLst>
      <p:ext uri="{BB962C8B-B14F-4D97-AF65-F5344CB8AC3E}">
        <p14:creationId xmlns:p14="http://schemas.microsoft.com/office/powerpoint/2010/main" val="14589832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t>Simulates the system on any time steps. Demand for heat, light, appliances, power. It looks at the supply of the energy tech on the same time step and traces the flow of energies from primary to demand through the network of energy transformation and store.  It calculates carbon </a:t>
            </a:r>
            <a:r>
              <a:rPr lang="en-GB" dirty="0" err="1" smtClean="0"/>
              <a:t>emiss</a:t>
            </a:r>
            <a:r>
              <a:rPr lang="en-GB" smtClean="0"/>
              <a:t>. And cost. It can be run for any period between 10 and 50 years and produce scenarios. </a:t>
            </a: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5D4C9AF5-85FA-46A3-B1E8-6946CA0FB56F}" type="slidenum">
              <a:rPr lang="en-GB" smtClean="0"/>
              <a:pPr eaLnBrk="1" hangingPunct="1"/>
              <a:t>1</a:t>
            </a:fld>
            <a:endParaRPr lang="en-GB" smtClean="0"/>
          </a:p>
        </p:txBody>
      </p:sp>
    </p:spTree>
    <p:extLst>
      <p:ext uri="{BB962C8B-B14F-4D97-AF65-F5344CB8AC3E}">
        <p14:creationId xmlns:p14="http://schemas.microsoft.com/office/powerpoint/2010/main" val="2857321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DynEMo models a range of dwellings and occupancy types. Two commonly proposed archetypes are shown in here.</a:t>
            </a: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7E0BA822-2E93-4CF9-BFA8-6AD084D39A9A}" type="slidenum">
              <a:rPr lang="en-GB" smtClean="0"/>
              <a:pPr eaLnBrk="1" hangingPunct="1"/>
              <a:t>6</a:t>
            </a:fld>
            <a:endParaRPr lang="en-GB" smtClean="0"/>
          </a:p>
        </p:txBody>
      </p:sp>
    </p:spTree>
    <p:extLst>
      <p:ext uri="{BB962C8B-B14F-4D97-AF65-F5344CB8AC3E}">
        <p14:creationId xmlns:p14="http://schemas.microsoft.com/office/powerpoint/2010/main" val="1135365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B9FB58F2-1163-42B7-A098-9F9D612B08BB}" type="slidenum">
              <a:rPr lang="en-GB" smtClean="0"/>
              <a:pPr eaLnBrk="1" hangingPunct="1"/>
              <a:t>10</a:t>
            </a:fld>
            <a:endParaRPr lang="en-GB" smtClean="0"/>
          </a:p>
        </p:txBody>
      </p:sp>
    </p:spTree>
    <p:extLst>
      <p:ext uri="{BB962C8B-B14F-4D97-AF65-F5344CB8AC3E}">
        <p14:creationId xmlns:p14="http://schemas.microsoft.com/office/powerpoint/2010/main" val="954532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83D74AC5-C9C9-4620-9214-68C428BC9FB4}" type="slidenum">
              <a:rPr lang="en-US" smtClean="0"/>
              <a:pPr eaLnBrk="1" hangingPunct="1"/>
              <a:t>12</a:t>
            </a:fld>
            <a:endParaRPr lang="en-US" smtClean="0"/>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28085860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8" descr="Black10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850" y="1557338"/>
            <a:ext cx="330517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2"/>
          <p:cNvSpPr>
            <a:spLocks noGrp="1"/>
          </p:cNvSpPr>
          <p:nvPr>
            <p:ph type="pic" idx="10"/>
          </p:nvPr>
        </p:nvSpPr>
        <p:spPr>
          <a:xfrm>
            <a:off x="0" y="3420000"/>
            <a:ext cx="9144000" cy="343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098" name="Rectangle 2"/>
          <p:cNvSpPr>
            <a:spLocks noGrp="1" noChangeArrowheads="1"/>
          </p:cNvSpPr>
          <p:nvPr>
            <p:ph type="ctrTitle"/>
          </p:nvPr>
        </p:nvSpPr>
        <p:spPr>
          <a:xfrm>
            <a:off x="0" y="2996952"/>
            <a:ext cx="9144000" cy="720080"/>
          </a:xfrm>
          <a:solidFill>
            <a:srgbClr val="C90B20">
              <a:alpha val="65000"/>
            </a:srgbClr>
          </a:solidFill>
        </p:spPr>
        <p:txBody>
          <a:bodyPr lIns="360000" tIns="72000"/>
          <a:lstStyle>
            <a:lvl1pPr>
              <a:spcAft>
                <a:spcPts val="4800"/>
              </a:spcAft>
              <a:defRPr sz="1800" baseline="0"/>
            </a:lvl1pPr>
          </a:lstStyle>
          <a:p>
            <a:pPr lvl="0"/>
            <a:r>
              <a:rPr lang="en-GB" smtClean="0"/>
              <a:t>Click to edit Master title style</a:t>
            </a:r>
            <a:endParaRPr lang="en-US" noProof="0" dirty="0" smtClean="0"/>
          </a:p>
        </p:txBody>
      </p:sp>
      <p:sp>
        <p:nvSpPr>
          <p:cNvPr id="12" name="Text Placeholder 11"/>
          <p:cNvSpPr>
            <a:spLocks noGrp="1"/>
          </p:cNvSpPr>
          <p:nvPr>
            <p:ph type="body" sz="quarter" idx="11"/>
          </p:nvPr>
        </p:nvSpPr>
        <p:spPr>
          <a:xfrm>
            <a:off x="395536" y="3438000"/>
            <a:ext cx="7992888" cy="360040"/>
          </a:xfrm>
        </p:spPr>
        <p:txBody>
          <a:bodyPr/>
          <a:lstStyle>
            <a:lvl1pPr marL="0" indent="0">
              <a:buNone/>
              <a:defRPr sz="1600"/>
            </a:lvl1pPr>
          </a:lstStyle>
          <a:p>
            <a:pPr lvl="0"/>
            <a:r>
              <a:rPr lang="en-GB" dirty="0" smtClean="0"/>
              <a:t>Click to edit Master text styles</a:t>
            </a:r>
          </a:p>
        </p:txBody>
      </p:sp>
    </p:spTree>
    <p:extLst>
      <p:ext uri="{BB962C8B-B14F-4D97-AF65-F5344CB8AC3E}">
        <p14:creationId xmlns:p14="http://schemas.microsoft.com/office/powerpoint/2010/main" val="4013513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4725144"/>
            <a:ext cx="6955160" cy="642194"/>
          </a:xfrm>
        </p:spPr>
        <p:txBody>
          <a:bodyPr anchor="b"/>
          <a:lstStyle>
            <a:lvl1pPr algn="l">
              <a:defRPr sz="2000" b="0"/>
            </a:lvl1pPr>
          </a:lstStyle>
          <a:p>
            <a:r>
              <a:rPr lang="en-GB" smtClean="0"/>
              <a:t>Click to edit Master title style</a:t>
            </a:r>
            <a:endParaRPr lang="en-US" dirty="0"/>
          </a:p>
        </p:txBody>
      </p:sp>
      <p:sp>
        <p:nvSpPr>
          <p:cNvPr id="3" name="Picture Placeholder 2"/>
          <p:cNvSpPr>
            <a:spLocks noGrp="1"/>
          </p:cNvSpPr>
          <p:nvPr>
            <p:ph type="pic" idx="1"/>
          </p:nvPr>
        </p:nvSpPr>
        <p:spPr>
          <a:xfrm>
            <a:off x="323528" y="612775"/>
            <a:ext cx="695516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323528" y="5517232"/>
            <a:ext cx="6955160" cy="6549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F98EB5D-B152-472F-9C12-6FE713D73755}" type="slidenum">
              <a:rPr lang="en-US"/>
              <a:pPr>
                <a:defRPr/>
              </a:pPr>
              <a:t>‹#›</a:t>
            </a:fld>
            <a:endParaRPr lang="en-US"/>
          </a:p>
        </p:txBody>
      </p:sp>
    </p:spTree>
    <p:extLst>
      <p:ext uri="{BB962C8B-B14F-4D97-AF65-F5344CB8AC3E}">
        <p14:creationId xmlns:p14="http://schemas.microsoft.com/office/powerpoint/2010/main" val="84301315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74" y="908050"/>
            <a:ext cx="2122487" cy="5257800"/>
          </a:xfrm>
        </p:spPr>
        <p:txBody>
          <a:bodyPr vert="eaVert"/>
          <a:lstStyle>
            <a:lvl1pPr>
              <a:defRPr sz="2400"/>
            </a:lvl1pPr>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330211" y="908050"/>
            <a:ext cx="6215063" cy="5257800"/>
          </a:xfrm>
        </p:spPr>
        <p:txBody>
          <a:bodyPr vert="eaVert"/>
          <a:lstStyle>
            <a:lvl3pPr>
              <a:defRPr sz="1800"/>
            </a:lvl3pPr>
            <a:lvl4pPr>
              <a:defRPr sz="1800"/>
            </a:lvl4pPr>
            <a:lvl5pPr>
              <a:defRPr sz="18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0A514FD3-6814-4A3D-B3E8-6520A695F531}" type="slidenum">
              <a:rPr lang="en-US"/>
              <a:pPr>
                <a:defRPr/>
              </a:pPr>
              <a:t>‹#›</a:t>
            </a:fld>
            <a:endParaRPr lang="en-US"/>
          </a:p>
        </p:txBody>
      </p:sp>
    </p:spTree>
    <p:extLst>
      <p:ext uri="{BB962C8B-B14F-4D97-AF65-F5344CB8AC3E}">
        <p14:creationId xmlns:p14="http://schemas.microsoft.com/office/powerpoint/2010/main" val="322761400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8" descr="Black10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blue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0825" y="1557338"/>
            <a:ext cx="34575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2"/>
          <p:cNvSpPr>
            <a:spLocks noGrp="1"/>
          </p:cNvSpPr>
          <p:nvPr>
            <p:ph type="pic" idx="10"/>
          </p:nvPr>
        </p:nvSpPr>
        <p:spPr>
          <a:xfrm>
            <a:off x="0" y="3420000"/>
            <a:ext cx="9144000" cy="343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098" name="Rectangle 2"/>
          <p:cNvSpPr>
            <a:spLocks noGrp="1" noChangeArrowheads="1"/>
          </p:cNvSpPr>
          <p:nvPr>
            <p:ph type="ctrTitle"/>
          </p:nvPr>
        </p:nvSpPr>
        <p:spPr>
          <a:xfrm>
            <a:off x="0" y="2996952"/>
            <a:ext cx="9144000" cy="720080"/>
          </a:xfrm>
          <a:solidFill>
            <a:srgbClr val="069BB2">
              <a:alpha val="65000"/>
            </a:srgbClr>
          </a:solidFill>
        </p:spPr>
        <p:txBody>
          <a:bodyPr lIns="360000" tIns="72000"/>
          <a:lstStyle>
            <a:lvl1pPr>
              <a:spcAft>
                <a:spcPts val="4800"/>
              </a:spcAft>
              <a:defRPr sz="1800" baseline="0"/>
            </a:lvl1pPr>
          </a:lstStyle>
          <a:p>
            <a:pPr lvl="0"/>
            <a:r>
              <a:rPr lang="en-GB" smtClean="0"/>
              <a:t>Click to edit Master title style</a:t>
            </a:r>
            <a:endParaRPr lang="en-US" noProof="0" dirty="0" smtClean="0"/>
          </a:p>
        </p:txBody>
      </p:sp>
      <p:sp>
        <p:nvSpPr>
          <p:cNvPr id="12" name="Text Placeholder 11"/>
          <p:cNvSpPr>
            <a:spLocks noGrp="1"/>
          </p:cNvSpPr>
          <p:nvPr>
            <p:ph type="body" sz="quarter" idx="11"/>
          </p:nvPr>
        </p:nvSpPr>
        <p:spPr>
          <a:xfrm>
            <a:off x="395536" y="3438000"/>
            <a:ext cx="7992888" cy="360040"/>
          </a:xfrm>
        </p:spPr>
        <p:txBody>
          <a:bodyPr/>
          <a:lstStyle>
            <a:lvl1pPr marL="0" indent="0">
              <a:buNone/>
              <a:defRPr sz="1600"/>
            </a:lvl1pPr>
          </a:lstStyle>
          <a:p>
            <a:pPr lvl="0"/>
            <a:r>
              <a:rPr lang="en-GB" dirty="0" smtClean="0"/>
              <a:t>Click to edit Master text styles</a:t>
            </a:r>
          </a:p>
        </p:txBody>
      </p:sp>
    </p:spTree>
    <p:extLst>
      <p:ext uri="{BB962C8B-B14F-4D97-AF65-F5344CB8AC3E}">
        <p14:creationId xmlns:p14="http://schemas.microsoft.com/office/powerpoint/2010/main" val="381652720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idx="1"/>
          </p:nvPr>
        </p:nvSpPr>
        <p:spPr/>
        <p:txBody>
          <a:bodyPr/>
          <a:lstStyle>
            <a:lvl3pPr>
              <a:defRPr sz="1800"/>
            </a:lvl3pPr>
            <a:lvl4pPr>
              <a:defRPr sz="1800"/>
            </a:lvl4pPr>
            <a:lvl5pPr>
              <a:defRPr sz="18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3"/>
          <p:cNvSpPr>
            <a:spLocks noGrp="1" noChangeArrowheads="1"/>
          </p:cNvSpPr>
          <p:nvPr>
            <p:ph type="sldNum" sz="quarter" idx="10"/>
          </p:nvPr>
        </p:nvSpPr>
        <p:spPr/>
        <p:txBody>
          <a:bodyPr/>
          <a:lstStyle>
            <a:lvl1pPr>
              <a:defRPr>
                <a:ea typeface="MS PGothic" pitchFamily="34" charset="-128"/>
              </a:defRPr>
            </a:lvl1pPr>
          </a:lstStyle>
          <a:p>
            <a:pPr>
              <a:defRPr/>
            </a:pPr>
            <a:fld id="{FCCFC9AD-7A14-4987-8C13-D2A86EC372E4}" type="slidenum">
              <a:rPr lang="en-US"/>
              <a:pPr>
                <a:defRPr/>
              </a:pPr>
              <a:t>‹#›</a:t>
            </a:fld>
            <a:endParaRPr lang="en-US"/>
          </a:p>
        </p:txBody>
      </p:sp>
    </p:spTree>
    <p:extLst>
      <p:ext uri="{BB962C8B-B14F-4D97-AF65-F5344CB8AC3E}">
        <p14:creationId xmlns:p14="http://schemas.microsoft.com/office/powerpoint/2010/main" val="4655388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3528" y="4581128"/>
            <a:ext cx="8171185" cy="1187847"/>
          </a:xfrm>
        </p:spPr>
        <p:txBody>
          <a:bodyPr/>
          <a:lstStyle>
            <a:lvl1pPr algn="l">
              <a:defRPr sz="2800" b="0" cap="all"/>
            </a:lvl1pPr>
          </a:lstStyle>
          <a:p>
            <a:r>
              <a:rPr lang="en-GB" smtClean="0"/>
              <a:t>Click to edit Master title style</a:t>
            </a:r>
            <a:endParaRPr lang="en-US" dirty="0"/>
          </a:p>
        </p:txBody>
      </p:sp>
      <p:sp>
        <p:nvSpPr>
          <p:cNvPr id="3" name="Text Placeholder 2"/>
          <p:cNvSpPr>
            <a:spLocks noGrp="1"/>
          </p:cNvSpPr>
          <p:nvPr>
            <p:ph type="body" idx="1"/>
          </p:nvPr>
        </p:nvSpPr>
        <p:spPr>
          <a:xfrm>
            <a:off x="323528" y="2906713"/>
            <a:ext cx="817118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smtClean="0"/>
              <a:t>Click to edit Master text styles</a:t>
            </a:r>
          </a:p>
        </p:txBody>
      </p:sp>
      <p:sp>
        <p:nvSpPr>
          <p:cNvPr id="4" name="Rectangle 3"/>
          <p:cNvSpPr>
            <a:spLocks noGrp="1" noChangeArrowheads="1"/>
          </p:cNvSpPr>
          <p:nvPr>
            <p:ph type="sldNum" sz="quarter" idx="10"/>
          </p:nvPr>
        </p:nvSpPr>
        <p:spPr/>
        <p:txBody>
          <a:bodyPr/>
          <a:lstStyle>
            <a:lvl1pPr>
              <a:defRPr>
                <a:ea typeface="MS PGothic" pitchFamily="34" charset="-128"/>
              </a:defRPr>
            </a:lvl1pPr>
          </a:lstStyle>
          <a:p>
            <a:pPr>
              <a:defRPr/>
            </a:pPr>
            <a:fld id="{12C074C1-9C12-4B20-8A22-DB57C28AE73B}" type="slidenum">
              <a:rPr lang="en-US"/>
              <a:pPr>
                <a:defRPr/>
              </a:pPr>
              <a:t>‹#›</a:t>
            </a:fld>
            <a:endParaRPr lang="en-US"/>
          </a:p>
        </p:txBody>
      </p:sp>
    </p:spTree>
    <p:extLst>
      <p:ext uri="{BB962C8B-B14F-4D97-AF65-F5344CB8AC3E}">
        <p14:creationId xmlns:p14="http://schemas.microsoft.com/office/powerpoint/2010/main" val="209072134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marR="0" indent="0" algn="l" defTabSz="914400" rtl="0" eaLnBrk="1" fontAlgn="base" latinLnBrk="0" hangingPunct="1">
              <a:lnSpc>
                <a:spcPct val="100000"/>
              </a:lnSpc>
              <a:spcBef>
                <a:spcPct val="0"/>
              </a:spcBef>
              <a:spcAft>
                <a:spcPct val="0"/>
              </a:spcAft>
              <a:buClrTx/>
              <a:buSzTx/>
              <a:buFontTx/>
              <a:buNone/>
              <a:tabLst/>
              <a:defRPr/>
            </a:lvl1pPr>
          </a:lstStyle>
          <a:p>
            <a:r>
              <a:rPr lang="en-GB" smtClean="0"/>
              <a:t>Click to edit Master title style</a:t>
            </a:r>
            <a:endParaRPr lang="en-US" dirty="0"/>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sldNum" sz="quarter" idx="10"/>
          </p:nvPr>
        </p:nvSpPr>
        <p:spPr/>
        <p:txBody>
          <a:bodyPr/>
          <a:lstStyle>
            <a:lvl1pPr>
              <a:defRPr>
                <a:ea typeface="MS PGothic" pitchFamily="34" charset="-128"/>
              </a:defRPr>
            </a:lvl1pPr>
          </a:lstStyle>
          <a:p>
            <a:pPr>
              <a:defRPr/>
            </a:pPr>
            <a:fld id="{16BDFCB2-CCAF-4CDF-B30E-F590BBD7CA87}" type="slidenum">
              <a:rPr lang="en-US"/>
              <a:pPr>
                <a:defRPr/>
              </a:pPr>
              <a:t>‹#›</a:t>
            </a:fld>
            <a:endParaRPr lang="en-US"/>
          </a:p>
        </p:txBody>
      </p:sp>
    </p:spTree>
    <p:extLst>
      <p:ext uri="{BB962C8B-B14F-4D97-AF65-F5344CB8AC3E}">
        <p14:creationId xmlns:p14="http://schemas.microsoft.com/office/powerpoint/2010/main" val="15674570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6"/>
          <p:cNvSpPr>
            <a:spLocks noGrp="1" noChangeArrowheads="1"/>
          </p:cNvSpPr>
          <p:nvPr>
            <p:ph type="sldNum" sz="quarter" idx="10"/>
          </p:nvPr>
        </p:nvSpPr>
        <p:spPr/>
        <p:txBody>
          <a:bodyPr/>
          <a:lstStyle>
            <a:lvl1pPr>
              <a:defRPr>
                <a:ea typeface="MS PGothic" pitchFamily="34" charset="-128"/>
              </a:defRPr>
            </a:lvl1pPr>
          </a:lstStyle>
          <a:p>
            <a:pPr>
              <a:defRPr/>
            </a:pPr>
            <a:fld id="{E2BDC4F5-9E38-4B45-A439-53EA2EA03F9C}" type="slidenum">
              <a:rPr lang="en-US"/>
              <a:pPr>
                <a:defRPr/>
              </a:pPr>
              <a:t>‹#›</a:t>
            </a:fld>
            <a:endParaRPr lang="en-US"/>
          </a:p>
        </p:txBody>
      </p:sp>
    </p:spTree>
    <p:extLst>
      <p:ext uri="{BB962C8B-B14F-4D97-AF65-F5344CB8AC3E}">
        <p14:creationId xmlns:p14="http://schemas.microsoft.com/office/powerpoint/2010/main" val="25857490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Rectangle 2"/>
          <p:cNvSpPr>
            <a:spLocks noGrp="1" noChangeArrowheads="1"/>
          </p:cNvSpPr>
          <p:nvPr>
            <p:ph type="sldNum" sz="quarter" idx="10"/>
          </p:nvPr>
        </p:nvSpPr>
        <p:spPr/>
        <p:txBody>
          <a:bodyPr/>
          <a:lstStyle>
            <a:lvl1pPr>
              <a:defRPr>
                <a:ea typeface="MS PGothic" pitchFamily="34" charset="-128"/>
              </a:defRPr>
            </a:lvl1pPr>
          </a:lstStyle>
          <a:p>
            <a:pPr>
              <a:defRPr/>
            </a:pPr>
            <a:fld id="{BC6A5A93-261B-45F4-B15E-8B6745D2AB2C}" type="slidenum">
              <a:rPr lang="en-US"/>
              <a:pPr>
                <a:defRPr/>
              </a:pPr>
              <a:t>‹#›</a:t>
            </a:fld>
            <a:endParaRPr lang="en-US"/>
          </a:p>
        </p:txBody>
      </p:sp>
    </p:spTree>
    <p:extLst>
      <p:ext uri="{BB962C8B-B14F-4D97-AF65-F5344CB8AC3E}">
        <p14:creationId xmlns:p14="http://schemas.microsoft.com/office/powerpoint/2010/main" val="47450795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defRPr>
                <a:ea typeface="MS PGothic" pitchFamily="34" charset="-128"/>
              </a:defRPr>
            </a:lvl1pPr>
          </a:lstStyle>
          <a:p>
            <a:pPr>
              <a:defRPr/>
            </a:pPr>
            <a:fld id="{30D04660-E83F-49BE-A0C3-6A1FD8896971}" type="slidenum">
              <a:rPr lang="en-US"/>
              <a:pPr>
                <a:defRPr/>
              </a:pPr>
              <a:t>‹#›</a:t>
            </a:fld>
            <a:endParaRPr lang="en-US"/>
          </a:p>
        </p:txBody>
      </p:sp>
    </p:spTree>
    <p:extLst>
      <p:ext uri="{BB962C8B-B14F-4D97-AF65-F5344CB8AC3E}">
        <p14:creationId xmlns:p14="http://schemas.microsoft.com/office/powerpoint/2010/main" val="38817988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3008313" cy="598388"/>
          </a:xfrm>
        </p:spPr>
        <p:txBody>
          <a:bodyPr anchor="b"/>
          <a:lstStyle>
            <a:lvl1pPr algn="l">
              <a:defRPr sz="2000" b="1"/>
            </a:lvl1pPr>
          </a:lstStyle>
          <a:p>
            <a:r>
              <a:rPr lang="en-GB" dirty="0" smtClean="0"/>
              <a:t>Click to edit Master title style</a:t>
            </a:r>
            <a:endParaRPr lang="en-US" dirty="0"/>
          </a:p>
        </p:txBody>
      </p:sp>
      <p:sp>
        <p:nvSpPr>
          <p:cNvPr id="3" name="Content Placeholder 2"/>
          <p:cNvSpPr>
            <a:spLocks noGrp="1"/>
          </p:cNvSpPr>
          <p:nvPr>
            <p:ph idx="1"/>
          </p:nvPr>
        </p:nvSpPr>
        <p:spPr>
          <a:xfrm>
            <a:off x="3575050" y="836712"/>
            <a:ext cx="5111750" cy="52894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1844824"/>
            <a:ext cx="3008313" cy="42813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Rectangle 4"/>
          <p:cNvSpPr>
            <a:spLocks noGrp="1" noChangeArrowheads="1"/>
          </p:cNvSpPr>
          <p:nvPr>
            <p:ph type="sldNum" sz="quarter" idx="10"/>
          </p:nvPr>
        </p:nvSpPr>
        <p:spPr/>
        <p:txBody>
          <a:bodyPr/>
          <a:lstStyle>
            <a:lvl1pPr>
              <a:defRPr>
                <a:ea typeface="MS PGothic" pitchFamily="34" charset="-128"/>
              </a:defRPr>
            </a:lvl1pPr>
          </a:lstStyle>
          <a:p>
            <a:pPr>
              <a:defRPr/>
            </a:pPr>
            <a:fld id="{4E4A8857-BD49-4831-A79E-D29683D06B21}" type="slidenum">
              <a:rPr lang="en-US"/>
              <a:pPr>
                <a:defRPr/>
              </a:pPr>
              <a:t>‹#›</a:t>
            </a:fld>
            <a:endParaRPr lang="en-US"/>
          </a:p>
        </p:txBody>
      </p:sp>
    </p:spTree>
    <p:extLst>
      <p:ext uri="{BB962C8B-B14F-4D97-AF65-F5344CB8AC3E}">
        <p14:creationId xmlns:p14="http://schemas.microsoft.com/office/powerpoint/2010/main" val="149703466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4725144"/>
            <a:ext cx="6955160" cy="642194"/>
          </a:xfrm>
        </p:spPr>
        <p:txBody>
          <a:bodyPr anchor="b"/>
          <a:lstStyle>
            <a:lvl1pPr algn="l">
              <a:defRPr sz="2000" b="0"/>
            </a:lvl1pPr>
          </a:lstStyle>
          <a:p>
            <a:r>
              <a:rPr lang="en-GB" smtClean="0"/>
              <a:t>Click to edit Master title style</a:t>
            </a:r>
            <a:endParaRPr lang="en-US" dirty="0"/>
          </a:p>
        </p:txBody>
      </p:sp>
      <p:sp>
        <p:nvSpPr>
          <p:cNvPr id="3" name="Picture Placeholder 2"/>
          <p:cNvSpPr>
            <a:spLocks noGrp="1"/>
          </p:cNvSpPr>
          <p:nvPr>
            <p:ph type="pic" idx="1"/>
          </p:nvPr>
        </p:nvSpPr>
        <p:spPr>
          <a:xfrm>
            <a:off x="323528" y="612775"/>
            <a:ext cx="695516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323528" y="5517232"/>
            <a:ext cx="6955160" cy="6549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sldNum" sz="quarter" idx="10"/>
          </p:nvPr>
        </p:nvSpPr>
        <p:spPr/>
        <p:txBody>
          <a:bodyPr/>
          <a:lstStyle>
            <a:lvl1pPr>
              <a:defRPr>
                <a:ea typeface="MS PGothic" pitchFamily="34" charset="-128"/>
              </a:defRPr>
            </a:lvl1pPr>
          </a:lstStyle>
          <a:p>
            <a:pPr>
              <a:defRPr/>
            </a:pPr>
            <a:fld id="{D84AA9A0-DFCB-4F0C-8A97-F8D43F701325}" type="slidenum">
              <a:rPr lang="en-US"/>
              <a:pPr>
                <a:defRPr/>
              </a:pPr>
              <a:t>‹#›</a:t>
            </a:fld>
            <a:endParaRPr lang="en-US"/>
          </a:p>
        </p:txBody>
      </p:sp>
    </p:spTree>
    <p:extLst>
      <p:ext uri="{BB962C8B-B14F-4D97-AF65-F5344CB8AC3E}">
        <p14:creationId xmlns:p14="http://schemas.microsoft.com/office/powerpoint/2010/main" val="3485718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Vertical Text Placeholder 2"/>
          <p:cNvSpPr>
            <a:spLocks noGrp="1"/>
          </p:cNvSpPr>
          <p:nvPr>
            <p:ph type="body" orient="vert" idx="1"/>
          </p:nvPr>
        </p:nvSpPr>
        <p:spPr/>
        <p:txBody>
          <a:bodyPr vert="eaVert"/>
          <a:lstStyle>
            <a:lvl2pPr>
              <a:defRPr sz="1800"/>
            </a:lvl2pPr>
            <a:lvl3pPr>
              <a:defRPr sz="1800"/>
            </a:lvl3pPr>
            <a:lvl4pPr>
              <a:defRPr sz="1800"/>
            </a:lvl4pPr>
            <a:lvl5pPr>
              <a:defRPr sz="18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AF00E0CB-0CC4-4B25-B8A6-CED248260DCD}" type="slidenum">
              <a:rPr lang="en-US"/>
              <a:pPr>
                <a:defRPr/>
              </a:pPr>
              <a:t>‹#›</a:t>
            </a:fld>
            <a:endParaRPr lang="en-US"/>
          </a:p>
        </p:txBody>
      </p:sp>
    </p:spTree>
    <p:extLst>
      <p:ext uri="{BB962C8B-B14F-4D97-AF65-F5344CB8AC3E}">
        <p14:creationId xmlns:p14="http://schemas.microsoft.com/office/powerpoint/2010/main" val="186494511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Vertical Text Placeholder 2"/>
          <p:cNvSpPr>
            <a:spLocks noGrp="1"/>
          </p:cNvSpPr>
          <p:nvPr>
            <p:ph type="body" orient="vert" idx="1"/>
          </p:nvPr>
        </p:nvSpPr>
        <p:spPr/>
        <p:txBody>
          <a:bodyPr vert="eaVert"/>
          <a:lstStyle>
            <a:lvl2pPr>
              <a:defRPr sz="1800"/>
            </a:lvl2pPr>
            <a:lvl3pPr>
              <a:defRPr sz="1800"/>
            </a:lvl3pPr>
            <a:lvl4pPr>
              <a:defRPr sz="1800"/>
            </a:lvl4pPr>
            <a:lvl5pPr>
              <a:defRPr sz="18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3"/>
          <p:cNvSpPr>
            <a:spLocks noGrp="1" noChangeArrowheads="1"/>
          </p:cNvSpPr>
          <p:nvPr>
            <p:ph type="sldNum" sz="quarter" idx="10"/>
          </p:nvPr>
        </p:nvSpPr>
        <p:spPr/>
        <p:txBody>
          <a:bodyPr/>
          <a:lstStyle>
            <a:lvl1pPr>
              <a:defRPr>
                <a:ea typeface="MS PGothic" pitchFamily="34" charset="-128"/>
              </a:defRPr>
            </a:lvl1pPr>
          </a:lstStyle>
          <a:p>
            <a:pPr>
              <a:defRPr/>
            </a:pPr>
            <a:fld id="{7CDCDDAB-D88D-4CD6-82EF-3E9882C1CD78}" type="slidenum">
              <a:rPr lang="en-US"/>
              <a:pPr>
                <a:defRPr/>
              </a:pPr>
              <a:t>‹#›</a:t>
            </a:fld>
            <a:endParaRPr lang="en-US"/>
          </a:p>
        </p:txBody>
      </p:sp>
    </p:spTree>
    <p:extLst>
      <p:ext uri="{BB962C8B-B14F-4D97-AF65-F5344CB8AC3E}">
        <p14:creationId xmlns:p14="http://schemas.microsoft.com/office/powerpoint/2010/main" val="129934820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lvl1pPr>
              <a:defRPr sz="2400"/>
            </a:lvl1pPr>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330200" y="908050"/>
            <a:ext cx="6215063" cy="5257800"/>
          </a:xfrm>
        </p:spPr>
        <p:txBody>
          <a:bodyPr vert="eaVert"/>
          <a:lstStyle>
            <a:lvl3pPr>
              <a:defRPr sz="1800"/>
            </a:lvl3pPr>
            <a:lvl4pPr>
              <a:defRPr sz="1800"/>
            </a:lvl4pPr>
            <a:lvl5pPr>
              <a:defRPr sz="18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3"/>
          <p:cNvSpPr>
            <a:spLocks noGrp="1" noChangeArrowheads="1"/>
          </p:cNvSpPr>
          <p:nvPr>
            <p:ph type="sldNum" sz="quarter" idx="10"/>
          </p:nvPr>
        </p:nvSpPr>
        <p:spPr/>
        <p:txBody>
          <a:bodyPr/>
          <a:lstStyle>
            <a:lvl1pPr>
              <a:defRPr>
                <a:ea typeface="MS PGothic" pitchFamily="34" charset="-128"/>
              </a:defRPr>
            </a:lvl1pPr>
          </a:lstStyle>
          <a:p>
            <a:pPr>
              <a:defRPr/>
            </a:pPr>
            <a:fld id="{39C04ED7-C6E5-4EE8-9BC4-6D476DC4C4F3}" type="slidenum">
              <a:rPr lang="en-US"/>
              <a:pPr>
                <a:defRPr/>
              </a:pPr>
              <a:t>‹#›</a:t>
            </a:fld>
            <a:endParaRPr lang="en-US"/>
          </a:p>
        </p:txBody>
      </p:sp>
    </p:spTree>
    <p:extLst>
      <p:ext uri="{BB962C8B-B14F-4D97-AF65-F5344CB8AC3E}">
        <p14:creationId xmlns:p14="http://schemas.microsoft.com/office/powerpoint/2010/main" val="35193972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8" descr="Black10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850" y="1557338"/>
            <a:ext cx="330517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2"/>
          <p:cNvSpPr>
            <a:spLocks noGrp="1"/>
          </p:cNvSpPr>
          <p:nvPr>
            <p:ph type="pic" idx="10"/>
          </p:nvPr>
        </p:nvSpPr>
        <p:spPr>
          <a:xfrm>
            <a:off x="0" y="3420000"/>
            <a:ext cx="9144000" cy="343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098" name="Rectangle 2"/>
          <p:cNvSpPr>
            <a:spLocks noGrp="1" noChangeArrowheads="1"/>
          </p:cNvSpPr>
          <p:nvPr>
            <p:ph type="ctrTitle"/>
          </p:nvPr>
        </p:nvSpPr>
        <p:spPr>
          <a:xfrm>
            <a:off x="0" y="2996952"/>
            <a:ext cx="9144000" cy="720080"/>
          </a:xfrm>
          <a:solidFill>
            <a:srgbClr val="C90B20">
              <a:alpha val="65000"/>
            </a:srgbClr>
          </a:solidFill>
        </p:spPr>
        <p:txBody>
          <a:bodyPr lIns="360000" tIns="72000"/>
          <a:lstStyle>
            <a:lvl1pPr>
              <a:spcAft>
                <a:spcPts val="4800"/>
              </a:spcAft>
              <a:defRPr sz="1800" baseline="0"/>
            </a:lvl1pPr>
          </a:lstStyle>
          <a:p>
            <a:pPr lvl="0"/>
            <a:r>
              <a:rPr lang="en-GB" smtClean="0"/>
              <a:t>Click to edit Master title style</a:t>
            </a:r>
            <a:endParaRPr lang="en-US" noProof="0" dirty="0" smtClean="0"/>
          </a:p>
        </p:txBody>
      </p:sp>
      <p:sp>
        <p:nvSpPr>
          <p:cNvPr id="12" name="Text Placeholder 11"/>
          <p:cNvSpPr>
            <a:spLocks noGrp="1"/>
          </p:cNvSpPr>
          <p:nvPr>
            <p:ph type="body" sz="quarter" idx="11"/>
          </p:nvPr>
        </p:nvSpPr>
        <p:spPr>
          <a:xfrm>
            <a:off x="395536" y="3438000"/>
            <a:ext cx="7992888" cy="360040"/>
          </a:xfrm>
        </p:spPr>
        <p:txBody>
          <a:bodyPr/>
          <a:lstStyle>
            <a:lvl1pPr marL="0" indent="0">
              <a:buNone/>
              <a:defRPr sz="1600"/>
            </a:lvl1pPr>
          </a:lstStyle>
          <a:p>
            <a:pPr lvl="0"/>
            <a:r>
              <a:rPr lang="en-GB" dirty="0" smtClean="0"/>
              <a:t>Click to edit Master text styles</a:t>
            </a:r>
          </a:p>
        </p:txBody>
      </p:sp>
    </p:spTree>
    <p:extLst>
      <p:ext uri="{BB962C8B-B14F-4D97-AF65-F5344CB8AC3E}">
        <p14:creationId xmlns:p14="http://schemas.microsoft.com/office/powerpoint/2010/main" val="322091266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idx="1"/>
          </p:nvPr>
        </p:nvSpPr>
        <p:spPr/>
        <p:txBody>
          <a:bodyPr/>
          <a:lstStyle>
            <a:lvl3pPr>
              <a:defRPr sz="1800"/>
            </a:lvl3pPr>
            <a:lvl4pPr>
              <a:defRPr sz="1800"/>
            </a:lvl4pPr>
            <a:lvl5pPr>
              <a:defRPr sz="18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91A2F095-1E9B-47B5-AB4F-1333B93EDB7F}" type="slidenum">
              <a:rPr lang="en-US"/>
              <a:pPr>
                <a:defRPr/>
              </a:pPr>
              <a:t>‹#›</a:t>
            </a:fld>
            <a:endParaRPr lang="en-US"/>
          </a:p>
        </p:txBody>
      </p:sp>
    </p:spTree>
    <p:extLst>
      <p:ext uri="{BB962C8B-B14F-4D97-AF65-F5344CB8AC3E}">
        <p14:creationId xmlns:p14="http://schemas.microsoft.com/office/powerpoint/2010/main" val="100048259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3528" y="4581128"/>
            <a:ext cx="8171185" cy="1187847"/>
          </a:xfrm>
        </p:spPr>
        <p:txBody>
          <a:bodyPr/>
          <a:lstStyle>
            <a:lvl1pPr algn="l">
              <a:defRPr sz="2800" b="0" cap="all"/>
            </a:lvl1pPr>
          </a:lstStyle>
          <a:p>
            <a:r>
              <a:rPr lang="en-GB" smtClean="0"/>
              <a:t>Click to edit Master title style</a:t>
            </a:r>
            <a:endParaRPr lang="en-US" dirty="0"/>
          </a:p>
        </p:txBody>
      </p:sp>
      <p:sp>
        <p:nvSpPr>
          <p:cNvPr id="3" name="Text Placeholder 2"/>
          <p:cNvSpPr>
            <a:spLocks noGrp="1"/>
          </p:cNvSpPr>
          <p:nvPr>
            <p:ph type="body" idx="1"/>
          </p:nvPr>
        </p:nvSpPr>
        <p:spPr>
          <a:xfrm>
            <a:off x="323528" y="2906713"/>
            <a:ext cx="817118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B9F177DF-82FD-4417-B028-E338E9081C36}" type="slidenum">
              <a:rPr lang="en-US"/>
              <a:pPr>
                <a:defRPr/>
              </a:pPr>
              <a:t>‹#›</a:t>
            </a:fld>
            <a:endParaRPr lang="en-US"/>
          </a:p>
        </p:txBody>
      </p:sp>
    </p:spTree>
    <p:extLst>
      <p:ext uri="{BB962C8B-B14F-4D97-AF65-F5344CB8AC3E}">
        <p14:creationId xmlns:p14="http://schemas.microsoft.com/office/powerpoint/2010/main" val="107354446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marR="0" indent="0" algn="l" defTabSz="914400" rtl="0" eaLnBrk="1" fontAlgn="base" latinLnBrk="0" hangingPunct="1">
              <a:lnSpc>
                <a:spcPct val="100000"/>
              </a:lnSpc>
              <a:spcBef>
                <a:spcPct val="0"/>
              </a:spcBef>
              <a:spcAft>
                <a:spcPct val="0"/>
              </a:spcAft>
              <a:buClrTx/>
              <a:buSzTx/>
              <a:buFontTx/>
              <a:buNone/>
              <a:tabLst/>
              <a:defRPr/>
            </a:lvl1pPr>
          </a:lstStyle>
          <a:p>
            <a:r>
              <a:rPr lang="en-GB" smtClean="0"/>
              <a:t>Click to edit Master title style</a:t>
            </a:r>
            <a:endParaRPr lang="en-US" dirty="0"/>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0978D81-90E2-4D35-BB58-D008FBF6C770}" type="slidenum">
              <a:rPr lang="en-US"/>
              <a:pPr>
                <a:defRPr/>
              </a:pPr>
              <a:t>‹#›</a:t>
            </a:fld>
            <a:endParaRPr lang="en-US"/>
          </a:p>
        </p:txBody>
      </p:sp>
    </p:spTree>
    <p:extLst>
      <p:ext uri="{BB962C8B-B14F-4D97-AF65-F5344CB8AC3E}">
        <p14:creationId xmlns:p14="http://schemas.microsoft.com/office/powerpoint/2010/main" val="20762345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BA817283-DDE6-46A9-B473-DFB5DE762615}" type="slidenum">
              <a:rPr lang="en-US"/>
              <a:pPr>
                <a:defRPr/>
              </a:pPr>
              <a:t>‹#›</a:t>
            </a:fld>
            <a:endParaRPr lang="en-US"/>
          </a:p>
        </p:txBody>
      </p:sp>
    </p:spTree>
    <p:extLst>
      <p:ext uri="{BB962C8B-B14F-4D97-AF65-F5344CB8AC3E}">
        <p14:creationId xmlns:p14="http://schemas.microsoft.com/office/powerpoint/2010/main" val="89902745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GB"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3A24CDE8-BA5A-4435-A120-F3A28F8BEC09}" type="slidenum">
              <a:rPr lang="en-US"/>
              <a:pPr>
                <a:defRPr/>
              </a:pPr>
              <a:t>‹#›</a:t>
            </a:fld>
            <a:endParaRPr lang="en-US"/>
          </a:p>
        </p:txBody>
      </p:sp>
    </p:spTree>
    <p:extLst>
      <p:ext uri="{BB962C8B-B14F-4D97-AF65-F5344CB8AC3E}">
        <p14:creationId xmlns:p14="http://schemas.microsoft.com/office/powerpoint/2010/main" val="114092583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Text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GB"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1380AD6-382E-4060-816D-9B68B98618F7}" type="slidenum">
              <a:rPr lang="en-US"/>
              <a:pPr>
                <a:defRPr/>
              </a:pPr>
              <a:t>‹#›</a:t>
            </a:fld>
            <a:endParaRPr lang="en-US"/>
          </a:p>
        </p:txBody>
      </p:sp>
    </p:spTree>
    <p:extLst>
      <p:ext uri="{BB962C8B-B14F-4D97-AF65-F5344CB8AC3E}">
        <p14:creationId xmlns:p14="http://schemas.microsoft.com/office/powerpoint/2010/main" val="46713577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630EBBC-79D6-4289-8644-EE4131FD39BE}" type="slidenum">
              <a:rPr lang="en-US"/>
              <a:pPr>
                <a:defRPr/>
              </a:pPr>
              <a:t>‹#›</a:t>
            </a:fld>
            <a:endParaRPr lang="en-US"/>
          </a:p>
        </p:txBody>
      </p:sp>
    </p:spTree>
    <p:extLst>
      <p:ext uri="{BB962C8B-B14F-4D97-AF65-F5344CB8AC3E}">
        <p14:creationId xmlns:p14="http://schemas.microsoft.com/office/powerpoint/2010/main" val="3839139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lvl1pPr>
              <a:defRPr sz="2400"/>
            </a:lvl1pPr>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330200" y="908050"/>
            <a:ext cx="6215063" cy="5257800"/>
          </a:xfrm>
        </p:spPr>
        <p:txBody>
          <a:bodyPr vert="eaVert"/>
          <a:lstStyle>
            <a:lvl3pPr>
              <a:defRPr sz="1800"/>
            </a:lvl3pPr>
            <a:lvl4pPr>
              <a:defRPr sz="1800"/>
            </a:lvl4pPr>
            <a:lvl5pPr>
              <a:defRPr sz="18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F24DE698-C5A9-4644-B1AC-D185A3A8156F}" type="slidenum">
              <a:rPr lang="en-US"/>
              <a:pPr>
                <a:defRPr/>
              </a:pPr>
              <a:t>‹#›</a:t>
            </a:fld>
            <a:endParaRPr lang="en-US"/>
          </a:p>
        </p:txBody>
      </p:sp>
    </p:spTree>
    <p:extLst>
      <p:ext uri="{BB962C8B-B14F-4D97-AF65-F5344CB8AC3E}">
        <p14:creationId xmlns:p14="http://schemas.microsoft.com/office/powerpoint/2010/main" val="257003320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3008313" cy="598388"/>
          </a:xfrm>
        </p:spPr>
        <p:txBody>
          <a:bodyPr anchor="b"/>
          <a:lstStyle>
            <a:lvl1pPr algn="l">
              <a:defRPr sz="2000" b="1"/>
            </a:lvl1pPr>
          </a:lstStyle>
          <a:p>
            <a:r>
              <a:rPr lang="en-GB" dirty="0" smtClean="0"/>
              <a:t>Click to edit Master title style</a:t>
            </a:r>
            <a:endParaRPr lang="en-US" dirty="0"/>
          </a:p>
        </p:txBody>
      </p:sp>
      <p:sp>
        <p:nvSpPr>
          <p:cNvPr id="3" name="Content Placeholder 2"/>
          <p:cNvSpPr>
            <a:spLocks noGrp="1"/>
          </p:cNvSpPr>
          <p:nvPr>
            <p:ph idx="1"/>
          </p:nvPr>
        </p:nvSpPr>
        <p:spPr>
          <a:xfrm>
            <a:off x="3575050" y="836712"/>
            <a:ext cx="5111750" cy="52894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1844824"/>
            <a:ext cx="3008313" cy="42813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6C623B7-6C0A-4768-BC49-36D6E2579B06}" type="slidenum">
              <a:rPr lang="en-US"/>
              <a:pPr>
                <a:defRPr/>
              </a:pPr>
              <a:t>‹#›</a:t>
            </a:fld>
            <a:endParaRPr lang="en-US"/>
          </a:p>
        </p:txBody>
      </p:sp>
    </p:spTree>
    <p:extLst>
      <p:ext uri="{BB962C8B-B14F-4D97-AF65-F5344CB8AC3E}">
        <p14:creationId xmlns:p14="http://schemas.microsoft.com/office/powerpoint/2010/main" val="300142259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4725144"/>
            <a:ext cx="6955160" cy="642194"/>
          </a:xfrm>
        </p:spPr>
        <p:txBody>
          <a:bodyPr anchor="b"/>
          <a:lstStyle>
            <a:lvl1pPr algn="l">
              <a:defRPr sz="2000" b="0"/>
            </a:lvl1pPr>
          </a:lstStyle>
          <a:p>
            <a:r>
              <a:rPr lang="en-GB" smtClean="0"/>
              <a:t>Click to edit Master title style</a:t>
            </a:r>
            <a:endParaRPr lang="en-US" dirty="0"/>
          </a:p>
        </p:txBody>
      </p:sp>
      <p:sp>
        <p:nvSpPr>
          <p:cNvPr id="3" name="Picture Placeholder 2"/>
          <p:cNvSpPr>
            <a:spLocks noGrp="1"/>
          </p:cNvSpPr>
          <p:nvPr>
            <p:ph type="pic" idx="1"/>
          </p:nvPr>
        </p:nvSpPr>
        <p:spPr>
          <a:xfrm>
            <a:off x="323528" y="612775"/>
            <a:ext cx="695516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323528" y="5517232"/>
            <a:ext cx="6955160" cy="6549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FEC04D6-3EE8-48B9-B8AF-542EF041D22C}" type="slidenum">
              <a:rPr lang="en-US"/>
              <a:pPr>
                <a:defRPr/>
              </a:pPr>
              <a:t>‹#›</a:t>
            </a:fld>
            <a:endParaRPr lang="en-US"/>
          </a:p>
        </p:txBody>
      </p:sp>
    </p:spTree>
    <p:extLst>
      <p:ext uri="{BB962C8B-B14F-4D97-AF65-F5344CB8AC3E}">
        <p14:creationId xmlns:p14="http://schemas.microsoft.com/office/powerpoint/2010/main" val="42962685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Vertical Text Placeholder 2"/>
          <p:cNvSpPr>
            <a:spLocks noGrp="1"/>
          </p:cNvSpPr>
          <p:nvPr>
            <p:ph type="body" orient="vert" idx="1"/>
          </p:nvPr>
        </p:nvSpPr>
        <p:spPr/>
        <p:txBody>
          <a:bodyPr vert="eaVert"/>
          <a:lstStyle>
            <a:lvl2pPr>
              <a:defRPr sz="1800"/>
            </a:lvl2pPr>
            <a:lvl3pPr>
              <a:defRPr sz="1800"/>
            </a:lvl3pPr>
            <a:lvl4pPr>
              <a:defRPr sz="1800"/>
            </a:lvl4pPr>
            <a:lvl5pPr>
              <a:defRPr sz="18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4C233543-CB0B-4B2B-BC72-4C5632FA9108}" type="slidenum">
              <a:rPr lang="en-US"/>
              <a:pPr>
                <a:defRPr/>
              </a:pPr>
              <a:t>‹#›</a:t>
            </a:fld>
            <a:endParaRPr lang="en-US"/>
          </a:p>
        </p:txBody>
      </p:sp>
    </p:spTree>
    <p:extLst>
      <p:ext uri="{BB962C8B-B14F-4D97-AF65-F5344CB8AC3E}">
        <p14:creationId xmlns:p14="http://schemas.microsoft.com/office/powerpoint/2010/main" val="412638344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lvl1pPr>
              <a:defRPr sz="2400"/>
            </a:lvl1pPr>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330200" y="908050"/>
            <a:ext cx="6215063" cy="5257800"/>
          </a:xfrm>
        </p:spPr>
        <p:txBody>
          <a:bodyPr vert="eaVert"/>
          <a:lstStyle>
            <a:lvl3pPr>
              <a:defRPr sz="1800"/>
            </a:lvl3pPr>
            <a:lvl4pPr>
              <a:defRPr sz="1800"/>
            </a:lvl4pPr>
            <a:lvl5pPr>
              <a:defRPr sz="18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9ACECA9-AAA6-40CD-B399-166877A67396}" type="slidenum">
              <a:rPr lang="en-US"/>
              <a:pPr>
                <a:defRPr/>
              </a:pPr>
              <a:t>‹#›</a:t>
            </a:fld>
            <a:endParaRPr lang="en-US"/>
          </a:p>
        </p:txBody>
      </p:sp>
    </p:spTree>
    <p:extLst>
      <p:ext uri="{BB962C8B-B14F-4D97-AF65-F5344CB8AC3E}">
        <p14:creationId xmlns:p14="http://schemas.microsoft.com/office/powerpoint/2010/main" val="147688301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61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endParaRPr lang="en-US"/>
          </a:p>
        </p:txBody>
      </p:sp>
      <p:sp>
        <p:nvSpPr>
          <p:cNvPr id="7"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9E268AE8-504F-46D7-97D2-C6A500CB1A83}" type="slidenum">
              <a:rPr lang="en-US"/>
              <a:pPr>
                <a:defRPr/>
              </a:pPr>
              <a:t>‹#›</a:t>
            </a:fld>
            <a:endParaRPr lang="en-US"/>
          </a:p>
        </p:txBody>
      </p:sp>
    </p:spTree>
    <p:extLst>
      <p:ext uri="{BB962C8B-B14F-4D97-AF65-F5344CB8AC3E}">
        <p14:creationId xmlns:p14="http://schemas.microsoft.com/office/powerpoint/2010/main" val="41571506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fld id="{99E83E3F-E2CC-4810-9182-B7A723405252}" type="datetimeFigureOut">
              <a:rPr lang="en-GB"/>
              <a:pPr>
                <a:defRPr/>
              </a:pPr>
              <a:t>19/06/2013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CC39583-FC3D-4C58-A70C-3AB8519C40D3}" type="slidenum">
              <a:rPr lang="en-GB"/>
              <a:pPr>
                <a:defRPr/>
              </a:pPr>
              <a:t>‹#›</a:t>
            </a:fld>
            <a:endParaRPr lang="en-GB"/>
          </a:p>
        </p:txBody>
      </p:sp>
    </p:spTree>
    <p:extLst>
      <p:ext uri="{BB962C8B-B14F-4D97-AF65-F5344CB8AC3E}">
        <p14:creationId xmlns:p14="http://schemas.microsoft.com/office/powerpoint/2010/main" val="3413039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8" descr="Black10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blue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0825" y="1557338"/>
            <a:ext cx="34575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2"/>
          <p:cNvSpPr>
            <a:spLocks noGrp="1"/>
          </p:cNvSpPr>
          <p:nvPr>
            <p:ph type="pic" idx="10"/>
          </p:nvPr>
        </p:nvSpPr>
        <p:spPr>
          <a:xfrm>
            <a:off x="0" y="3420000"/>
            <a:ext cx="9144000" cy="343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098" name="Rectangle 2"/>
          <p:cNvSpPr>
            <a:spLocks noGrp="1" noChangeArrowheads="1"/>
          </p:cNvSpPr>
          <p:nvPr>
            <p:ph type="ctrTitle"/>
          </p:nvPr>
        </p:nvSpPr>
        <p:spPr>
          <a:xfrm>
            <a:off x="0" y="2996952"/>
            <a:ext cx="9144000" cy="720080"/>
          </a:xfrm>
          <a:solidFill>
            <a:srgbClr val="069BB2">
              <a:alpha val="65000"/>
            </a:srgbClr>
          </a:solidFill>
        </p:spPr>
        <p:txBody>
          <a:bodyPr lIns="360000" tIns="72000"/>
          <a:lstStyle>
            <a:lvl1pPr>
              <a:spcAft>
                <a:spcPts val="4800"/>
              </a:spcAft>
              <a:defRPr sz="1800" baseline="0"/>
            </a:lvl1pPr>
          </a:lstStyle>
          <a:p>
            <a:pPr lvl="0"/>
            <a:r>
              <a:rPr lang="en-GB" smtClean="0"/>
              <a:t>Click to edit Master title style</a:t>
            </a:r>
            <a:endParaRPr lang="en-US" noProof="0" dirty="0" smtClean="0"/>
          </a:p>
        </p:txBody>
      </p:sp>
      <p:sp>
        <p:nvSpPr>
          <p:cNvPr id="12" name="Text Placeholder 11"/>
          <p:cNvSpPr>
            <a:spLocks noGrp="1"/>
          </p:cNvSpPr>
          <p:nvPr>
            <p:ph type="body" sz="quarter" idx="11"/>
          </p:nvPr>
        </p:nvSpPr>
        <p:spPr>
          <a:xfrm>
            <a:off x="395536" y="3438000"/>
            <a:ext cx="7992888" cy="360040"/>
          </a:xfrm>
        </p:spPr>
        <p:txBody>
          <a:bodyPr/>
          <a:lstStyle>
            <a:lvl1pPr marL="0" indent="0">
              <a:buNone/>
              <a:defRPr sz="1600"/>
            </a:lvl1pPr>
          </a:lstStyle>
          <a:p>
            <a:pPr lvl="0"/>
            <a:r>
              <a:rPr lang="en-GB" dirty="0" smtClean="0"/>
              <a:t>Click to edit Master text styles</a:t>
            </a:r>
          </a:p>
        </p:txBody>
      </p:sp>
    </p:spTree>
    <p:extLst>
      <p:ext uri="{BB962C8B-B14F-4D97-AF65-F5344CB8AC3E}">
        <p14:creationId xmlns:p14="http://schemas.microsoft.com/office/powerpoint/2010/main" val="4178381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idx="1"/>
          </p:nvPr>
        </p:nvSpPr>
        <p:spPr/>
        <p:txBody>
          <a:bodyPr/>
          <a:lstStyle>
            <a:lvl3pPr>
              <a:defRPr sz="1800"/>
            </a:lvl3pPr>
            <a:lvl4pPr>
              <a:defRPr sz="1800"/>
            </a:lvl4pPr>
            <a:lvl5pPr>
              <a:defRPr sz="18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4A469F84-BC59-4268-B340-4A621EFD3663}" type="slidenum">
              <a:rPr lang="en-US"/>
              <a:pPr>
                <a:defRPr/>
              </a:pPr>
              <a:t>‹#›</a:t>
            </a:fld>
            <a:endParaRPr lang="en-US"/>
          </a:p>
        </p:txBody>
      </p:sp>
    </p:spTree>
    <p:extLst>
      <p:ext uri="{BB962C8B-B14F-4D97-AF65-F5344CB8AC3E}">
        <p14:creationId xmlns:p14="http://schemas.microsoft.com/office/powerpoint/2010/main" val="2544832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3539" y="4581150"/>
            <a:ext cx="8171185" cy="1187847"/>
          </a:xfrm>
        </p:spPr>
        <p:txBody>
          <a:bodyPr/>
          <a:lstStyle>
            <a:lvl1pPr algn="l">
              <a:defRPr sz="2800" b="0" cap="all"/>
            </a:lvl1pPr>
          </a:lstStyle>
          <a:p>
            <a:r>
              <a:rPr lang="en-GB" smtClean="0"/>
              <a:t>Click to edit Master title style</a:t>
            </a:r>
            <a:endParaRPr lang="en-US" dirty="0"/>
          </a:p>
        </p:txBody>
      </p:sp>
      <p:sp>
        <p:nvSpPr>
          <p:cNvPr id="3" name="Text Placeholder 2"/>
          <p:cNvSpPr>
            <a:spLocks noGrp="1"/>
          </p:cNvSpPr>
          <p:nvPr>
            <p:ph type="body" idx="1"/>
          </p:nvPr>
        </p:nvSpPr>
        <p:spPr>
          <a:xfrm>
            <a:off x="323539" y="2906713"/>
            <a:ext cx="817118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55058A5-5004-49FE-B32E-D49F281394DE}" type="slidenum">
              <a:rPr lang="en-US"/>
              <a:pPr>
                <a:defRPr/>
              </a:pPr>
              <a:t>‹#›</a:t>
            </a:fld>
            <a:endParaRPr lang="en-US"/>
          </a:p>
        </p:txBody>
      </p:sp>
    </p:spTree>
    <p:extLst>
      <p:ext uri="{BB962C8B-B14F-4D97-AF65-F5344CB8AC3E}">
        <p14:creationId xmlns:p14="http://schemas.microsoft.com/office/powerpoint/2010/main" val="1105186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marR="0" indent="0" algn="l" defTabSz="914400" rtl="0" eaLnBrk="1" fontAlgn="base" latinLnBrk="0" hangingPunct="1">
              <a:lnSpc>
                <a:spcPct val="100000"/>
              </a:lnSpc>
              <a:spcBef>
                <a:spcPct val="0"/>
              </a:spcBef>
              <a:spcAft>
                <a:spcPct val="0"/>
              </a:spcAft>
              <a:buClrTx/>
              <a:buSzTx/>
              <a:buFontTx/>
              <a:buNone/>
              <a:tabLst/>
              <a:defRPr/>
            </a:lvl1pPr>
          </a:lstStyle>
          <a:p>
            <a:r>
              <a:rPr lang="en-GB" smtClean="0"/>
              <a:t>Click to edit Master title style</a:t>
            </a:r>
            <a:endParaRPr lang="en-US" dirty="0"/>
          </a:p>
        </p:txBody>
      </p:sp>
      <p:sp>
        <p:nvSpPr>
          <p:cNvPr id="3" name="Content Placeholder 2"/>
          <p:cNvSpPr>
            <a:spLocks noGrp="1"/>
          </p:cNvSpPr>
          <p:nvPr>
            <p:ph sz="half" idx="1"/>
          </p:nvPr>
        </p:nvSpPr>
        <p:spPr>
          <a:xfrm>
            <a:off x="330211" y="2708297"/>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51386" y="2708297"/>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E57DA5F1-3844-4FEC-939D-6ECE0ECBB4E9}" type="slidenum">
              <a:rPr lang="en-US"/>
              <a:pPr>
                <a:defRPr/>
              </a:pPr>
              <a:t>‹#›</a:t>
            </a:fld>
            <a:endParaRPr lang="en-US"/>
          </a:p>
        </p:txBody>
      </p:sp>
    </p:spTree>
    <p:extLst>
      <p:ext uri="{BB962C8B-B14F-4D97-AF65-F5344CB8AC3E}">
        <p14:creationId xmlns:p14="http://schemas.microsoft.com/office/powerpoint/2010/main" val="3828327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E25D2752-64B2-4AA9-9B41-EBDF82011D3A}" type="slidenum">
              <a:rPr lang="en-US"/>
              <a:pPr>
                <a:defRPr/>
              </a:pPr>
              <a:t>‹#›</a:t>
            </a:fld>
            <a:endParaRPr lang="en-US"/>
          </a:p>
        </p:txBody>
      </p:sp>
    </p:spTree>
    <p:extLst>
      <p:ext uri="{BB962C8B-B14F-4D97-AF65-F5344CB8AC3E}">
        <p14:creationId xmlns:p14="http://schemas.microsoft.com/office/powerpoint/2010/main" val="1775742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939DE27D-DC66-410C-81D5-A6D3A7BFB28D}" type="slidenum">
              <a:rPr lang="en-US"/>
              <a:pPr>
                <a:defRPr/>
              </a:pPr>
              <a:t>‹#›</a:t>
            </a:fld>
            <a:endParaRPr lang="en-US"/>
          </a:p>
        </p:txBody>
      </p:sp>
    </p:spTree>
    <p:extLst>
      <p:ext uri="{BB962C8B-B14F-4D97-AF65-F5344CB8AC3E}">
        <p14:creationId xmlns:p14="http://schemas.microsoft.com/office/powerpoint/2010/main" val="3730823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90F7459-D282-4631-BC69-04D87F92518B}" type="slidenum">
              <a:rPr lang="en-US"/>
              <a:pPr>
                <a:defRPr/>
              </a:pPr>
              <a:t>‹#›</a:t>
            </a:fld>
            <a:endParaRPr lang="en-US"/>
          </a:p>
        </p:txBody>
      </p:sp>
    </p:spTree>
    <p:extLst>
      <p:ext uri="{BB962C8B-B14F-4D97-AF65-F5344CB8AC3E}">
        <p14:creationId xmlns:p14="http://schemas.microsoft.com/office/powerpoint/2010/main" val="697788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idx="1"/>
          </p:nvPr>
        </p:nvSpPr>
        <p:spPr/>
        <p:txBody>
          <a:bodyPr/>
          <a:lstStyle>
            <a:lvl3pPr>
              <a:defRPr sz="1800"/>
            </a:lvl3pPr>
            <a:lvl4pPr>
              <a:defRPr sz="1800"/>
            </a:lvl4pPr>
            <a:lvl5pPr>
              <a:defRPr sz="18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2130733F-E853-4677-8281-DD337A2A894D}" type="slidenum">
              <a:rPr lang="en-US"/>
              <a:pPr>
                <a:defRPr/>
              </a:pPr>
              <a:t>‹#›</a:t>
            </a:fld>
            <a:endParaRPr lang="en-US"/>
          </a:p>
        </p:txBody>
      </p:sp>
    </p:spTree>
    <p:extLst>
      <p:ext uri="{BB962C8B-B14F-4D97-AF65-F5344CB8AC3E}">
        <p14:creationId xmlns:p14="http://schemas.microsoft.com/office/powerpoint/2010/main" val="16019615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3008313" cy="598388"/>
          </a:xfrm>
        </p:spPr>
        <p:txBody>
          <a:bodyPr anchor="b"/>
          <a:lstStyle>
            <a:lvl1pPr algn="l">
              <a:defRPr sz="2000" b="1"/>
            </a:lvl1pPr>
          </a:lstStyle>
          <a:p>
            <a:r>
              <a:rPr lang="en-GB" dirty="0" smtClean="0"/>
              <a:t>Click to edit Master title style</a:t>
            </a:r>
            <a:endParaRPr lang="en-US" dirty="0"/>
          </a:p>
        </p:txBody>
      </p:sp>
      <p:sp>
        <p:nvSpPr>
          <p:cNvPr id="3" name="Content Placeholder 2"/>
          <p:cNvSpPr>
            <a:spLocks noGrp="1"/>
          </p:cNvSpPr>
          <p:nvPr>
            <p:ph idx="1"/>
          </p:nvPr>
        </p:nvSpPr>
        <p:spPr>
          <a:xfrm>
            <a:off x="3575051" y="836712"/>
            <a:ext cx="5111750" cy="52894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1844832"/>
            <a:ext cx="3008313" cy="42813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E985C18-4863-4305-8837-3C2E198025DA}" type="slidenum">
              <a:rPr lang="en-US"/>
              <a:pPr>
                <a:defRPr/>
              </a:pPr>
              <a:t>‹#›</a:t>
            </a:fld>
            <a:endParaRPr lang="en-US"/>
          </a:p>
        </p:txBody>
      </p:sp>
    </p:spTree>
    <p:extLst>
      <p:ext uri="{BB962C8B-B14F-4D97-AF65-F5344CB8AC3E}">
        <p14:creationId xmlns:p14="http://schemas.microsoft.com/office/powerpoint/2010/main" val="2623699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34" y="4725144"/>
            <a:ext cx="6955160" cy="642194"/>
          </a:xfrm>
        </p:spPr>
        <p:txBody>
          <a:bodyPr anchor="b"/>
          <a:lstStyle>
            <a:lvl1pPr algn="l">
              <a:defRPr sz="2000" b="0"/>
            </a:lvl1pPr>
          </a:lstStyle>
          <a:p>
            <a:r>
              <a:rPr lang="en-GB" smtClean="0"/>
              <a:t>Click to edit Master title style</a:t>
            </a:r>
            <a:endParaRPr lang="en-US" dirty="0"/>
          </a:p>
        </p:txBody>
      </p:sp>
      <p:sp>
        <p:nvSpPr>
          <p:cNvPr id="3" name="Picture Placeholder 2"/>
          <p:cNvSpPr>
            <a:spLocks noGrp="1"/>
          </p:cNvSpPr>
          <p:nvPr>
            <p:ph type="pic" idx="1"/>
          </p:nvPr>
        </p:nvSpPr>
        <p:spPr>
          <a:xfrm>
            <a:off x="323534" y="612775"/>
            <a:ext cx="695516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323534" y="5517232"/>
            <a:ext cx="6955160" cy="6549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B757784-38B8-4D7F-8951-DDBC8C44999F}" type="slidenum">
              <a:rPr lang="en-US"/>
              <a:pPr>
                <a:defRPr/>
              </a:pPr>
              <a:t>‹#›</a:t>
            </a:fld>
            <a:endParaRPr lang="en-US"/>
          </a:p>
        </p:txBody>
      </p:sp>
    </p:spTree>
    <p:extLst>
      <p:ext uri="{BB962C8B-B14F-4D97-AF65-F5344CB8AC3E}">
        <p14:creationId xmlns:p14="http://schemas.microsoft.com/office/powerpoint/2010/main" val="274470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Vertical Text Placeholder 2"/>
          <p:cNvSpPr>
            <a:spLocks noGrp="1"/>
          </p:cNvSpPr>
          <p:nvPr>
            <p:ph type="body" orient="vert" idx="1"/>
          </p:nvPr>
        </p:nvSpPr>
        <p:spPr/>
        <p:txBody>
          <a:bodyPr vert="eaVert"/>
          <a:lstStyle>
            <a:lvl2pPr>
              <a:defRPr sz="1800"/>
            </a:lvl2pPr>
            <a:lvl3pPr>
              <a:defRPr sz="1800"/>
            </a:lvl3pPr>
            <a:lvl4pPr>
              <a:defRPr sz="1800"/>
            </a:lvl4pPr>
            <a:lvl5pPr>
              <a:defRPr sz="18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8DBACCC6-2A81-4E53-BDAA-5472AF2440A7}" type="slidenum">
              <a:rPr lang="en-US"/>
              <a:pPr>
                <a:defRPr/>
              </a:pPr>
              <a:t>‹#›</a:t>
            </a:fld>
            <a:endParaRPr lang="en-US"/>
          </a:p>
        </p:txBody>
      </p:sp>
    </p:spTree>
    <p:extLst>
      <p:ext uri="{BB962C8B-B14F-4D97-AF65-F5344CB8AC3E}">
        <p14:creationId xmlns:p14="http://schemas.microsoft.com/office/powerpoint/2010/main" val="1714848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74" y="908050"/>
            <a:ext cx="2122487" cy="5257800"/>
          </a:xfrm>
        </p:spPr>
        <p:txBody>
          <a:bodyPr vert="eaVert"/>
          <a:lstStyle>
            <a:lvl1pPr>
              <a:defRPr sz="2400"/>
            </a:lvl1pPr>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330211" y="908050"/>
            <a:ext cx="6215063" cy="5257800"/>
          </a:xfrm>
        </p:spPr>
        <p:txBody>
          <a:bodyPr vert="eaVert"/>
          <a:lstStyle>
            <a:lvl3pPr>
              <a:defRPr sz="1800"/>
            </a:lvl3pPr>
            <a:lvl4pPr>
              <a:defRPr sz="1800"/>
            </a:lvl4pPr>
            <a:lvl5pPr>
              <a:defRPr sz="18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A4231591-7758-41A9-9B7F-9E570BA9CC57}" type="slidenum">
              <a:rPr lang="en-US"/>
              <a:pPr>
                <a:defRPr/>
              </a:pPr>
              <a:t>‹#›</a:t>
            </a:fld>
            <a:endParaRPr lang="en-US"/>
          </a:p>
        </p:txBody>
      </p:sp>
    </p:spTree>
    <p:extLst>
      <p:ext uri="{BB962C8B-B14F-4D97-AF65-F5344CB8AC3E}">
        <p14:creationId xmlns:p14="http://schemas.microsoft.com/office/powerpoint/2010/main" val="34605043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8" descr="Black10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blue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0825" y="1557338"/>
            <a:ext cx="34575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2"/>
          <p:cNvSpPr>
            <a:spLocks noGrp="1"/>
          </p:cNvSpPr>
          <p:nvPr>
            <p:ph type="pic" idx="10"/>
          </p:nvPr>
        </p:nvSpPr>
        <p:spPr>
          <a:xfrm>
            <a:off x="0" y="3420000"/>
            <a:ext cx="9144000" cy="343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098" name="Rectangle 2"/>
          <p:cNvSpPr>
            <a:spLocks noGrp="1" noChangeArrowheads="1"/>
          </p:cNvSpPr>
          <p:nvPr>
            <p:ph type="ctrTitle"/>
          </p:nvPr>
        </p:nvSpPr>
        <p:spPr>
          <a:xfrm>
            <a:off x="0" y="2996952"/>
            <a:ext cx="9144000" cy="720080"/>
          </a:xfrm>
          <a:solidFill>
            <a:srgbClr val="069BB2">
              <a:alpha val="65000"/>
            </a:srgbClr>
          </a:solidFill>
        </p:spPr>
        <p:txBody>
          <a:bodyPr lIns="360000" tIns="72000"/>
          <a:lstStyle>
            <a:lvl1pPr>
              <a:spcAft>
                <a:spcPts val="4800"/>
              </a:spcAft>
              <a:defRPr sz="1800" baseline="0"/>
            </a:lvl1pPr>
          </a:lstStyle>
          <a:p>
            <a:pPr lvl="0"/>
            <a:r>
              <a:rPr lang="en-GB" smtClean="0"/>
              <a:t>Click to edit Master title style</a:t>
            </a:r>
            <a:endParaRPr lang="en-US" noProof="0" dirty="0" smtClean="0"/>
          </a:p>
        </p:txBody>
      </p:sp>
      <p:sp>
        <p:nvSpPr>
          <p:cNvPr id="12" name="Text Placeholder 11"/>
          <p:cNvSpPr>
            <a:spLocks noGrp="1"/>
          </p:cNvSpPr>
          <p:nvPr>
            <p:ph type="body" sz="quarter" idx="11"/>
          </p:nvPr>
        </p:nvSpPr>
        <p:spPr>
          <a:xfrm>
            <a:off x="395536" y="3438000"/>
            <a:ext cx="7992888" cy="360040"/>
          </a:xfrm>
        </p:spPr>
        <p:txBody>
          <a:bodyPr/>
          <a:lstStyle>
            <a:lvl1pPr marL="0" indent="0">
              <a:buNone/>
              <a:defRPr sz="1600"/>
            </a:lvl1pPr>
          </a:lstStyle>
          <a:p>
            <a:pPr lvl="0"/>
            <a:r>
              <a:rPr lang="en-GB" dirty="0" smtClean="0"/>
              <a:t>Click to edit Master text styles</a:t>
            </a:r>
          </a:p>
        </p:txBody>
      </p:sp>
    </p:spTree>
    <p:extLst>
      <p:ext uri="{BB962C8B-B14F-4D97-AF65-F5344CB8AC3E}">
        <p14:creationId xmlns:p14="http://schemas.microsoft.com/office/powerpoint/2010/main" val="2711901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idx="1"/>
          </p:nvPr>
        </p:nvSpPr>
        <p:spPr/>
        <p:txBody>
          <a:bodyPr/>
          <a:lstStyle>
            <a:lvl3pPr>
              <a:defRPr sz="1800"/>
            </a:lvl3pPr>
            <a:lvl4pPr>
              <a:defRPr sz="1800"/>
            </a:lvl4pPr>
            <a:lvl5pPr>
              <a:defRPr sz="18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5A5A945D-51B6-4CB1-A292-3E2D21D2F4E8}" type="slidenum">
              <a:rPr lang="en-US"/>
              <a:pPr>
                <a:defRPr/>
              </a:pPr>
              <a:t>‹#›</a:t>
            </a:fld>
            <a:endParaRPr lang="en-US"/>
          </a:p>
        </p:txBody>
      </p:sp>
    </p:spTree>
    <p:extLst>
      <p:ext uri="{BB962C8B-B14F-4D97-AF65-F5344CB8AC3E}">
        <p14:creationId xmlns:p14="http://schemas.microsoft.com/office/powerpoint/2010/main" val="3968579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3539" y="4581150"/>
            <a:ext cx="8171185" cy="1187847"/>
          </a:xfrm>
        </p:spPr>
        <p:txBody>
          <a:bodyPr/>
          <a:lstStyle>
            <a:lvl1pPr algn="l">
              <a:defRPr sz="2800" b="0" cap="all"/>
            </a:lvl1pPr>
          </a:lstStyle>
          <a:p>
            <a:r>
              <a:rPr lang="en-GB" smtClean="0"/>
              <a:t>Click to edit Master title style</a:t>
            </a:r>
            <a:endParaRPr lang="en-US" dirty="0"/>
          </a:p>
        </p:txBody>
      </p:sp>
      <p:sp>
        <p:nvSpPr>
          <p:cNvPr id="3" name="Text Placeholder 2"/>
          <p:cNvSpPr>
            <a:spLocks noGrp="1"/>
          </p:cNvSpPr>
          <p:nvPr>
            <p:ph type="body" idx="1"/>
          </p:nvPr>
        </p:nvSpPr>
        <p:spPr>
          <a:xfrm>
            <a:off x="323539" y="2906713"/>
            <a:ext cx="817118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814A73FA-25E1-48B8-95FD-C135E29272F1}" type="slidenum">
              <a:rPr lang="en-US"/>
              <a:pPr>
                <a:defRPr/>
              </a:pPr>
              <a:t>‹#›</a:t>
            </a:fld>
            <a:endParaRPr lang="en-US"/>
          </a:p>
        </p:txBody>
      </p:sp>
    </p:spTree>
    <p:extLst>
      <p:ext uri="{BB962C8B-B14F-4D97-AF65-F5344CB8AC3E}">
        <p14:creationId xmlns:p14="http://schemas.microsoft.com/office/powerpoint/2010/main" val="53182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marR="0" indent="0" algn="l" defTabSz="914400" rtl="0" eaLnBrk="1" fontAlgn="base" latinLnBrk="0" hangingPunct="1">
              <a:lnSpc>
                <a:spcPct val="100000"/>
              </a:lnSpc>
              <a:spcBef>
                <a:spcPct val="0"/>
              </a:spcBef>
              <a:spcAft>
                <a:spcPct val="0"/>
              </a:spcAft>
              <a:buClrTx/>
              <a:buSzTx/>
              <a:buFontTx/>
              <a:buNone/>
              <a:tabLst/>
              <a:defRPr/>
            </a:lvl1pPr>
          </a:lstStyle>
          <a:p>
            <a:r>
              <a:rPr lang="en-GB" smtClean="0"/>
              <a:t>Click to edit Master title style</a:t>
            </a:r>
            <a:endParaRPr lang="en-US" dirty="0"/>
          </a:p>
        </p:txBody>
      </p:sp>
      <p:sp>
        <p:nvSpPr>
          <p:cNvPr id="3" name="Content Placeholder 2"/>
          <p:cNvSpPr>
            <a:spLocks noGrp="1"/>
          </p:cNvSpPr>
          <p:nvPr>
            <p:ph sz="half" idx="1"/>
          </p:nvPr>
        </p:nvSpPr>
        <p:spPr>
          <a:xfrm>
            <a:off x="330211" y="2708297"/>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51386" y="2708297"/>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E96F6A0F-D9C1-4315-AAB8-AE17D4689173}" type="slidenum">
              <a:rPr lang="en-US"/>
              <a:pPr>
                <a:defRPr/>
              </a:pPr>
              <a:t>‹#›</a:t>
            </a:fld>
            <a:endParaRPr lang="en-US"/>
          </a:p>
        </p:txBody>
      </p:sp>
    </p:spTree>
    <p:extLst>
      <p:ext uri="{BB962C8B-B14F-4D97-AF65-F5344CB8AC3E}">
        <p14:creationId xmlns:p14="http://schemas.microsoft.com/office/powerpoint/2010/main" val="34742266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AA9B6DE0-1E21-4A24-8473-71C9E7C43428}" type="slidenum">
              <a:rPr lang="en-US"/>
              <a:pPr>
                <a:defRPr/>
              </a:pPr>
              <a:t>‹#›</a:t>
            </a:fld>
            <a:endParaRPr lang="en-US"/>
          </a:p>
        </p:txBody>
      </p:sp>
    </p:spTree>
    <p:extLst>
      <p:ext uri="{BB962C8B-B14F-4D97-AF65-F5344CB8AC3E}">
        <p14:creationId xmlns:p14="http://schemas.microsoft.com/office/powerpoint/2010/main" val="36443120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75FD22C6-F4D1-4583-9AFD-6A30F163A670}" type="slidenum">
              <a:rPr lang="en-US"/>
              <a:pPr>
                <a:defRPr/>
              </a:pPr>
              <a:t>‹#›</a:t>
            </a:fld>
            <a:endParaRPr lang="en-US"/>
          </a:p>
        </p:txBody>
      </p:sp>
    </p:spTree>
    <p:extLst>
      <p:ext uri="{BB962C8B-B14F-4D97-AF65-F5344CB8AC3E}">
        <p14:creationId xmlns:p14="http://schemas.microsoft.com/office/powerpoint/2010/main" val="675493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3528" y="4581128"/>
            <a:ext cx="8171185" cy="1187847"/>
          </a:xfrm>
        </p:spPr>
        <p:txBody>
          <a:bodyPr/>
          <a:lstStyle>
            <a:lvl1pPr algn="l">
              <a:defRPr sz="2800" b="0" cap="all"/>
            </a:lvl1pPr>
          </a:lstStyle>
          <a:p>
            <a:r>
              <a:rPr lang="en-GB" smtClean="0"/>
              <a:t>Click to edit Master title style</a:t>
            </a:r>
            <a:endParaRPr lang="en-US" dirty="0"/>
          </a:p>
        </p:txBody>
      </p:sp>
      <p:sp>
        <p:nvSpPr>
          <p:cNvPr id="3" name="Text Placeholder 2"/>
          <p:cNvSpPr>
            <a:spLocks noGrp="1"/>
          </p:cNvSpPr>
          <p:nvPr>
            <p:ph type="body" idx="1"/>
          </p:nvPr>
        </p:nvSpPr>
        <p:spPr>
          <a:xfrm>
            <a:off x="323528" y="2906713"/>
            <a:ext cx="817118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092E3C5C-7220-44F3-A19D-DC1EBC644D20}" type="slidenum">
              <a:rPr lang="en-US"/>
              <a:pPr>
                <a:defRPr/>
              </a:pPr>
              <a:t>‹#›</a:t>
            </a:fld>
            <a:endParaRPr lang="en-US"/>
          </a:p>
        </p:txBody>
      </p:sp>
    </p:spTree>
    <p:extLst>
      <p:ext uri="{BB962C8B-B14F-4D97-AF65-F5344CB8AC3E}">
        <p14:creationId xmlns:p14="http://schemas.microsoft.com/office/powerpoint/2010/main" val="30058974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862A6DD-1001-4784-BC0A-9E6B20871BAE}" type="slidenum">
              <a:rPr lang="en-US"/>
              <a:pPr>
                <a:defRPr/>
              </a:pPr>
              <a:t>‹#›</a:t>
            </a:fld>
            <a:endParaRPr lang="en-US"/>
          </a:p>
        </p:txBody>
      </p:sp>
    </p:spTree>
    <p:extLst>
      <p:ext uri="{BB962C8B-B14F-4D97-AF65-F5344CB8AC3E}">
        <p14:creationId xmlns:p14="http://schemas.microsoft.com/office/powerpoint/2010/main" val="30713934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3008313" cy="598388"/>
          </a:xfrm>
        </p:spPr>
        <p:txBody>
          <a:bodyPr anchor="b"/>
          <a:lstStyle>
            <a:lvl1pPr algn="l">
              <a:defRPr sz="2000" b="1"/>
            </a:lvl1pPr>
          </a:lstStyle>
          <a:p>
            <a:r>
              <a:rPr lang="en-GB" dirty="0" smtClean="0"/>
              <a:t>Click to edit Master title style</a:t>
            </a:r>
            <a:endParaRPr lang="en-US" dirty="0"/>
          </a:p>
        </p:txBody>
      </p:sp>
      <p:sp>
        <p:nvSpPr>
          <p:cNvPr id="3" name="Content Placeholder 2"/>
          <p:cNvSpPr>
            <a:spLocks noGrp="1"/>
          </p:cNvSpPr>
          <p:nvPr>
            <p:ph idx="1"/>
          </p:nvPr>
        </p:nvSpPr>
        <p:spPr>
          <a:xfrm>
            <a:off x="3575051" y="836712"/>
            <a:ext cx="5111750" cy="52894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1844832"/>
            <a:ext cx="3008313" cy="42813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6CAE602-69C4-4C75-B76D-E9EE1D2A34D3}" type="slidenum">
              <a:rPr lang="en-US"/>
              <a:pPr>
                <a:defRPr/>
              </a:pPr>
              <a:t>‹#›</a:t>
            </a:fld>
            <a:endParaRPr lang="en-US"/>
          </a:p>
        </p:txBody>
      </p:sp>
    </p:spTree>
    <p:extLst>
      <p:ext uri="{BB962C8B-B14F-4D97-AF65-F5344CB8AC3E}">
        <p14:creationId xmlns:p14="http://schemas.microsoft.com/office/powerpoint/2010/main" val="18489045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34" y="4725144"/>
            <a:ext cx="6955160" cy="642194"/>
          </a:xfrm>
        </p:spPr>
        <p:txBody>
          <a:bodyPr anchor="b"/>
          <a:lstStyle>
            <a:lvl1pPr algn="l">
              <a:defRPr sz="2000" b="0"/>
            </a:lvl1pPr>
          </a:lstStyle>
          <a:p>
            <a:r>
              <a:rPr lang="en-GB" smtClean="0"/>
              <a:t>Click to edit Master title style</a:t>
            </a:r>
            <a:endParaRPr lang="en-US" dirty="0"/>
          </a:p>
        </p:txBody>
      </p:sp>
      <p:sp>
        <p:nvSpPr>
          <p:cNvPr id="3" name="Picture Placeholder 2"/>
          <p:cNvSpPr>
            <a:spLocks noGrp="1"/>
          </p:cNvSpPr>
          <p:nvPr>
            <p:ph type="pic" idx="1"/>
          </p:nvPr>
        </p:nvSpPr>
        <p:spPr>
          <a:xfrm>
            <a:off x="323534" y="612775"/>
            <a:ext cx="695516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323534" y="5517232"/>
            <a:ext cx="6955160" cy="6549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7EE9268-2D85-472E-92FD-EEC0576EDD7D}" type="slidenum">
              <a:rPr lang="en-US"/>
              <a:pPr>
                <a:defRPr/>
              </a:pPr>
              <a:t>‹#›</a:t>
            </a:fld>
            <a:endParaRPr lang="en-US"/>
          </a:p>
        </p:txBody>
      </p:sp>
    </p:spTree>
    <p:extLst>
      <p:ext uri="{BB962C8B-B14F-4D97-AF65-F5344CB8AC3E}">
        <p14:creationId xmlns:p14="http://schemas.microsoft.com/office/powerpoint/2010/main" val="6176211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Vertical Text Placeholder 2"/>
          <p:cNvSpPr>
            <a:spLocks noGrp="1"/>
          </p:cNvSpPr>
          <p:nvPr>
            <p:ph type="body" orient="vert" idx="1"/>
          </p:nvPr>
        </p:nvSpPr>
        <p:spPr/>
        <p:txBody>
          <a:bodyPr vert="eaVert"/>
          <a:lstStyle>
            <a:lvl2pPr>
              <a:defRPr sz="1800"/>
            </a:lvl2pPr>
            <a:lvl3pPr>
              <a:defRPr sz="1800"/>
            </a:lvl3pPr>
            <a:lvl4pPr>
              <a:defRPr sz="1800"/>
            </a:lvl4pPr>
            <a:lvl5pPr>
              <a:defRPr sz="18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A8357470-2FC1-4E4A-974E-28D27652FE7F}" type="slidenum">
              <a:rPr lang="en-US"/>
              <a:pPr>
                <a:defRPr/>
              </a:pPr>
              <a:t>‹#›</a:t>
            </a:fld>
            <a:endParaRPr lang="en-US"/>
          </a:p>
        </p:txBody>
      </p:sp>
    </p:spTree>
    <p:extLst>
      <p:ext uri="{BB962C8B-B14F-4D97-AF65-F5344CB8AC3E}">
        <p14:creationId xmlns:p14="http://schemas.microsoft.com/office/powerpoint/2010/main" val="10630486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74" y="908050"/>
            <a:ext cx="2122487" cy="5257800"/>
          </a:xfrm>
        </p:spPr>
        <p:txBody>
          <a:bodyPr vert="eaVert"/>
          <a:lstStyle>
            <a:lvl1pPr>
              <a:defRPr sz="2400"/>
            </a:lvl1pPr>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330211" y="908050"/>
            <a:ext cx="6215063" cy="5257800"/>
          </a:xfrm>
        </p:spPr>
        <p:txBody>
          <a:bodyPr vert="eaVert"/>
          <a:lstStyle>
            <a:lvl3pPr>
              <a:defRPr sz="1800"/>
            </a:lvl3pPr>
            <a:lvl4pPr>
              <a:defRPr sz="1800"/>
            </a:lvl4pPr>
            <a:lvl5pPr>
              <a:defRPr sz="18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96CBA9A9-D017-4613-B0B2-908EA334EAB0}" type="slidenum">
              <a:rPr lang="en-US"/>
              <a:pPr>
                <a:defRPr/>
              </a:pPr>
              <a:t>‹#›</a:t>
            </a:fld>
            <a:endParaRPr lang="en-US"/>
          </a:p>
        </p:txBody>
      </p:sp>
    </p:spTree>
    <p:extLst>
      <p:ext uri="{BB962C8B-B14F-4D97-AF65-F5344CB8AC3E}">
        <p14:creationId xmlns:p14="http://schemas.microsoft.com/office/powerpoint/2010/main" val="21572616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8" descr="Black10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blue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0825" y="1557338"/>
            <a:ext cx="34575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2"/>
          <p:cNvSpPr>
            <a:spLocks noGrp="1"/>
          </p:cNvSpPr>
          <p:nvPr>
            <p:ph type="pic" idx="10"/>
          </p:nvPr>
        </p:nvSpPr>
        <p:spPr>
          <a:xfrm>
            <a:off x="0" y="3420000"/>
            <a:ext cx="9144000" cy="343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098" name="Rectangle 2"/>
          <p:cNvSpPr>
            <a:spLocks noGrp="1" noChangeArrowheads="1"/>
          </p:cNvSpPr>
          <p:nvPr>
            <p:ph type="ctrTitle"/>
          </p:nvPr>
        </p:nvSpPr>
        <p:spPr>
          <a:xfrm>
            <a:off x="0" y="2996952"/>
            <a:ext cx="9144000" cy="720080"/>
          </a:xfrm>
          <a:solidFill>
            <a:srgbClr val="069BB2">
              <a:alpha val="65000"/>
            </a:srgbClr>
          </a:solidFill>
        </p:spPr>
        <p:txBody>
          <a:bodyPr lIns="360000" tIns="72000"/>
          <a:lstStyle>
            <a:lvl1pPr>
              <a:spcAft>
                <a:spcPts val="4800"/>
              </a:spcAft>
              <a:defRPr sz="1800" baseline="0"/>
            </a:lvl1pPr>
          </a:lstStyle>
          <a:p>
            <a:pPr lvl="0"/>
            <a:r>
              <a:rPr lang="en-GB" smtClean="0"/>
              <a:t>Click to edit Master title style</a:t>
            </a:r>
            <a:endParaRPr lang="en-US" noProof="0" dirty="0" smtClean="0"/>
          </a:p>
        </p:txBody>
      </p:sp>
      <p:sp>
        <p:nvSpPr>
          <p:cNvPr id="12" name="Text Placeholder 11"/>
          <p:cNvSpPr>
            <a:spLocks noGrp="1"/>
          </p:cNvSpPr>
          <p:nvPr>
            <p:ph type="body" sz="quarter" idx="11"/>
          </p:nvPr>
        </p:nvSpPr>
        <p:spPr>
          <a:xfrm>
            <a:off x="395536" y="3438000"/>
            <a:ext cx="7992888" cy="360040"/>
          </a:xfrm>
        </p:spPr>
        <p:txBody>
          <a:bodyPr/>
          <a:lstStyle>
            <a:lvl1pPr marL="0" indent="0">
              <a:buNone/>
              <a:defRPr sz="1600"/>
            </a:lvl1pPr>
          </a:lstStyle>
          <a:p>
            <a:pPr lvl="0"/>
            <a:r>
              <a:rPr lang="en-GB" dirty="0" smtClean="0"/>
              <a:t>Click to edit Master text styles</a:t>
            </a:r>
          </a:p>
        </p:txBody>
      </p:sp>
    </p:spTree>
    <p:extLst>
      <p:ext uri="{BB962C8B-B14F-4D97-AF65-F5344CB8AC3E}">
        <p14:creationId xmlns:p14="http://schemas.microsoft.com/office/powerpoint/2010/main" val="19161920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idx="1"/>
          </p:nvPr>
        </p:nvSpPr>
        <p:spPr/>
        <p:txBody>
          <a:bodyPr/>
          <a:lstStyle>
            <a:lvl3pPr>
              <a:defRPr sz="1800"/>
            </a:lvl3pPr>
            <a:lvl4pPr>
              <a:defRPr sz="1800"/>
            </a:lvl4pPr>
            <a:lvl5pPr>
              <a:defRPr sz="18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56054A1F-F988-436D-9850-1033AF6D3234}" type="slidenum">
              <a:rPr lang="en-US"/>
              <a:pPr>
                <a:defRPr/>
              </a:pPr>
              <a:t>‹#›</a:t>
            </a:fld>
            <a:endParaRPr lang="en-US"/>
          </a:p>
        </p:txBody>
      </p:sp>
    </p:spTree>
    <p:extLst>
      <p:ext uri="{BB962C8B-B14F-4D97-AF65-F5344CB8AC3E}">
        <p14:creationId xmlns:p14="http://schemas.microsoft.com/office/powerpoint/2010/main" val="21466854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3539" y="4581150"/>
            <a:ext cx="8171185" cy="1187847"/>
          </a:xfrm>
        </p:spPr>
        <p:txBody>
          <a:bodyPr/>
          <a:lstStyle>
            <a:lvl1pPr algn="l">
              <a:defRPr sz="2800" b="0" cap="all"/>
            </a:lvl1pPr>
          </a:lstStyle>
          <a:p>
            <a:r>
              <a:rPr lang="en-GB" smtClean="0"/>
              <a:t>Click to edit Master title style</a:t>
            </a:r>
            <a:endParaRPr lang="en-US" dirty="0"/>
          </a:p>
        </p:txBody>
      </p:sp>
      <p:sp>
        <p:nvSpPr>
          <p:cNvPr id="3" name="Text Placeholder 2"/>
          <p:cNvSpPr>
            <a:spLocks noGrp="1"/>
          </p:cNvSpPr>
          <p:nvPr>
            <p:ph type="body" idx="1"/>
          </p:nvPr>
        </p:nvSpPr>
        <p:spPr>
          <a:xfrm>
            <a:off x="323539" y="2906713"/>
            <a:ext cx="817118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3A5E15C-7332-409A-AFF9-83538FDDF56B}" type="slidenum">
              <a:rPr lang="en-US"/>
              <a:pPr>
                <a:defRPr/>
              </a:pPr>
              <a:t>‹#›</a:t>
            </a:fld>
            <a:endParaRPr lang="en-US"/>
          </a:p>
        </p:txBody>
      </p:sp>
    </p:spTree>
    <p:extLst>
      <p:ext uri="{BB962C8B-B14F-4D97-AF65-F5344CB8AC3E}">
        <p14:creationId xmlns:p14="http://schemas.microsoft.com/office/powerpoint/2010/main" val="26957176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marR="0" indent="0" algn="l" defTabSz="914400" rtl="0" eaLnBrk="1" fontAlgn="base" latinLnBrk="0" hangingPunct="1">
              <a:lnSpc>
                <a:spcPct val="100000"/>
              </a:lnSpc>
              <a:spcBef>
                <a:spcPct val="0"/>
              </a:spcBef>
              <a:spcAft>
                <a:spcPct val="0"/>
              </a:spcAft>
              <a:buClrTx/>
              <a:buSzTx/>
              <a:buFontTx/>
              <a:buNone/>
              <a:tabLst/>
              <a:defRPr/>
            </a:lvl1pPr>
          </a:lstStyle>
          <a:p>
            <a:r>
              <a:rPr lang="en-GB" smtClean="0"/>
              <a:t>Click to edit Master title style</a:t>
            </a:r>
            <a:endParaRPr lang="en-US" dirty="0"/>
          </a:p>
        </p:txBody>
      </p:sp>
      <p:sp>
        <p:nvSpPr>
          <p:cNvPr id="3" name="Content Placeholder 2"/>
          <p:cNvSpPr>
            <a:spLocks noGrp="1"/>
          </p:cNvSpPr>
          <p:nvPr>
            <p:ph sz="half" idx="1"/>
          </p:nvPr>
        </p:nvSpPr>
        <p:spPr>
          <a:xfrm>
            <a:off x="330211" y="2708297"/>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51386" y="2708297"/>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0AFE737-B408-43DC-AFC2-23FC32A73721}" type="slidenum">
              <a:rPr lang="en-US"/>
              <a:pPr>
                <a:defRPr/>
              </a:pPr>
              <a:t>‹#›</a:t>
            </a:fld>
            <a:endParaRPr lang="en-US"/>
          </a:p>
        </p:txBody>
      </p:sp>
    </p:spTree>
    <p:extLst>
      <p:ext uri="{BB962C8B-B14F-4D97-AF65-F5344CB8AC3E}">
        <p14:creationId xmlns:p14="http://schemas.microsoft.com/office/powerpoint/2010/main" val="24236133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74007B94-0A80-4E41-A230-1052D624A116}" type="slidenum">
              <a:rPr lang="en-US"/>
              <a:pPr>
                <a:defRPr/>
              </a:pPr>
              <a:t>‹#›</a:t>
            </a:fld>
            <a:endParaRPr lang="en-US"/>
          </a:p>
        </p:txBody>
      </p:sp>
    </p:spTree>
    <p:extLst>
      <p:ext uri="{BB962C8B-B14F-4D97-AF65-F5344CB8AC3E}">
        <p14:creationId xmlns:p14="http://schemas.microsoft.com/office/powerpoint/2010/main" val="2884575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marR="0" indent="0" algn="l" defTabSz="914400" rtl="0" eaLnBrk="1" fontAlgn="base" latinLnBrk="0" hangingPunct="1">
              <a:lnSpc>
                <a:spcPct val="100000"/>
              </a:lnSpc>
              <a:spcBef>
                <a:spcPct val="0"/>
              </a:spcBef>
              <a:spcAft>
                <a:spcPct val="0"/>
              </a:spcAft>
              <a:buClrTx/>
              <a:buSzTx/>
              <a:buFontTx/>
              <a:buNone/>
              <a:tabLst/>
              <a:defRPr/>
            </a:lvl1pPr>
          </a:lstStyle>
          <a:p>
            <a:r>
              <a:rPr lang="en-GB" smtClean="0"/>
              <a:t>Click to edit Master title style</a:t>
            </a:r>
            <a:endParaRPr lang="en-US" dirty="0"/>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FBA9A92-3171-4040-AEB7-AB28E3E012C2}" type="slidenum">
              <a:rPr lang="en-US"/>
              <a:pPr>
                <a:defRPr/>
              </a:pPr>
              <a:t>‹#›</a:t>
            </a:fld>
            <a:endParaRPr lang="en-US"/>
          </a:p>
        </p:txBody>
      </p:sp>
    </p:spTree>
    <p:extLst>
      <p:ext uri="{BB962C8B-B14F-4D97-AF65-F5344CB8AC3E}">
        <p14:creationId xmlns:p14="http://schemas.microsoft.com/office/powerpoint/2010/main" val="41004444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86B8EAFC-72B9-4EB0-96BD-758C30DA2273}" type="slidenum">
              <a:rPr lang="en-US"/>
              <a:pPr>
                <a:defRPr/>
              </a:pPr>
              <a:t>‹#›</a:t>
            </a:fld>
            <a:endParaRPr lang="en-US"/>
          </a:p>
        </p:txBody>
      </p:sp>
    </p:spTree>
    <p:extLst>
      <p:ext uri="{BB962C8B-B14F-4D97-AF65-F5344CB8AC3E}">
        <p14:creationId xmlns:p14="http://schemas.microsoft.com/office/powerpoint/2010/main" val="32837491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6DD3A41-AA7B-4577-B074-5D81F5CAA543}" type="slidenum">
              <a:rPr lang="en-US"/>
              <a:pPr>
                <a:defRPr/>
              </a:pPr>
              <a:t>‹#›</a:t>
            </a:fld>
            <a:endParaRPr lang="en-US"/>
          </a:p>
        </p:txBody>
      </p:sp>
    </p:spTree>
    <p:extLst>
      <p:ext uri="{BB962C8B-B14F-4D97-AF65-F5344CB8AC3E}">
        <p14:creationId xmlns:p14="http://schemas.microsoft.com/office/powerpoint/2010/main" val="30890814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3008313" cy="598388"/>
          </a:xfrm>
        </p:spPr>
        <p:txBody>
          <a:bodyPr anchor="b"/>
          <a:lstStyle>
            <a:lvl1pPr algn="l">
              <a:defRPr sz="2000" b="1"/>
            </a:lvl1pPr>
          </a:lstStyle>
          <a:p>
            <a:r>
              <a:rPr lang="en-GB" dirty="0" smtClean="0"/>
              <a:t>Click to edit Master title style</a:t>
            </a:r>
            <a:endParaRPr lang="en-US" dirty="0"/>
          </a:p>
        </p:txBody>
      </p:sp>
      <p:sp>
        <p:nvSpPr>
          <p:cNvPr id="3" name="Content Placeholder 2"/>
          <p:cNvSpPr>
            <a:spLocks noGrp="1"/>
          </p:cNvSpPr>
          <p:nvPr>
            <p:ph idx="1"/>
          </p:nvPr>
        </p:nvSpPr>
        <p:spPr>
          <a:xfrm>
            <a:off x="3575051" y="836712"/>
            <a:ext cx="5111750" cy="52894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1844832"/>
            <a:ext cx="3008313" cy="42813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A56196A-05D8-43C5-9C54-24DDA70D563D}" type="slidenum">
              <a:rPr lang="en-US"/>
              <a:pPr>
                <a:defRPr/>
              </a:pPr>
              <a:t>‹#›</a:t>
            </a:fld>
            <a:endParaRPr lang="en-US"/>
          </a:p>
        </p:txBody>
      </p:sp>
    </p:spTree>
    <p:extLst>
      <p:ext uri="{BB962C8B-B14F-4D97-AF65-F5344CB8AC3E}">
        <p14:creationId xmlns:p14="http://schemas.microsoft.com/office/powerpoint/2010/main" val="35757775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34" y="4725144"/>
            <a:ext cx="6955160" cy="642194"/>
          </a:xfrm>
        </p:spPr>
        <p:txBody>
          <a:bodyPr anchor="b"/>
          <a:lstStyle>
            <a:lvl1pPr algn="l">
              <a:defRPr sz="2000" b="0"/>
            </a:lvl1pPr>
          </a:lstStyle>
          <a:p>
            <a:r>
              <a:rPr lang="en-GB" smtClean="0"/>
              <a:t>Click to edit Master title style</a:t>
            </a:r>
            <a:endParaRPr lang="en-US" dirty="0"/>
          </a:p>
        </p:txBody>
      </p:sp>
      <p:sp>
        <p:nvSpPr>
          <p:cNvPr id="3" name="Picture Placeholder 2"/>
          <p:cNvSpPr>
            <a:spLocks noGrp="1"/>
          </p:cNvSpPr>
          <p:nvPr>
            <p:ph type="pic" idx="1"/>
          </p:nvPr>
        </p:nvSpPr>
        <p:spPr>
          <a:xfrm>
            <a:off x="323534" y="612775"/>
            <a:ext cx="695516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323534" y="5517232"/>
            <a:ext cx="6955160" cy="6549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2374AD9-E8C9-422E-9C55-4D620BF00792}" type="slidenum">
              <a:rPr lang="en-US"/>
              <a:pPr>
                <a:defRPr/>
              </a:pPr>
              <a:t>‹#›</a:t>
            </a:fld>
            <a:endParaRPr lang="en-US"/>
          </a:p>
        </p:txBody>
      </p:sp>
    </p:spTree>
    <p:extLst>
      <p:ext uri="{BB962C8B-B14F-4D97-AF65-F5344CB8AC3E}">
        <p14:creationId xmlns:p14="http://schemas.microsoft.com/office/powerpoint/2010/main" val="15094634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Vertical Text Placeholder 2"/>
          <p:cNvSpPr>
            <a:spLocks noGrp="1"/>
          </p:cNvSpPr>
          <p:nvPr>
            <p:ph type="body" orient="vert" idx="1"/>
          </p:nvPr>
        </p:nvSpPr>
        <p:spPr/>
        <p:txBody>
          <a:bodyPr vert="eaVert"/>
          <a:lstStyle>
            <a:lvl2pPr>
              <a:defRPr sz="1800"/>
            </a:lvl2pPr>
            <a:lvl3pPr>
              <a:defRPr sz="1800"/>
            </a:lvl3pPr>
            <a:lvl4pPr>
              <a:defRPr sz="1800"/>
            </a:lvl4pPr>
            <a:lvl5pPr>
              <a:defRPr sz="18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C2CA7E59-7EA9-4684-86D8-112A211A3D1F}" type="slidenum">
              <a:rPr lang="en-US"/>
              <a:pPr>
                <a:defRPr/>
              </a:pPr>
              <a:t>‹#›</a:t>
            </a:fld>
            <a:endParaRPr lang="en-US"/>
          </a:p>
        </p:txBody>
      </p:sp>
    </p:spTree>
    <p:extLst>
      <p:ext uri="{BB962C8B-B14F-4D97-AF65-F5344CB8AC3E}">
        <p14:creationId xmlns:p14="http://schemas.microsoft.com/office/powerpoint/2010/main" val="7006213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74" y="908050"/>
            <a:ext cx="2122487" cy="5257800"/>
          </a:xfrm>
        </p:spPr>
        <p:txBody>
          <a:bodyPr vert="eaVert"/>
          <a:lstStyle>
            <a:lvl1pPr>
              <a:defRPr sz="2400"/>
            </a:lvl1pPr>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330211" y="908050"/>
            <a:ext cx="6215063" cy="5257800"/>
          </a:xfrm>
        </p:spPr>
        <p:txBody>
          <a:bodyPr vert="eaVert"/>
          <a:lstStyle>
            <a:lvl3pPr>
              <a:defRPr sz="1800"/>
            </a:lvl3pPr>
            <a:lvl4pPr>
              <a:defRPr sz="1800"/>
            </a:lvl4pPr>
            <a:lvl5pPr>
              <a:defRPr sz="18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F6F5C430-57E8-4795-9170-90849134FB07}" type="slidenum">
              <a:rPr lang="en-US"/>
              <a:pPr>
                <a:defRPr/>
              </a:pPr>
              <a:t>‹#›</a:t>
            </a:fld>
            <a:endParaRPr lang="en-US"/>
          </a:p>
        </p:txBody>
      </p:sp>
    </p:spTree>
    <p:extLst>
      <p:ext uri="{BB962C8B-B14F-4D97-AF65-F5344CB8AC3E}">
        <p14:creationId xmlns:p14="http://schemas.microsoft.com/office/powerpoint/2010/main" val="24317123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8" descr="Black10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blue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0825" y="1557338"/>
            <a:ext cx="34575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2"/>
          <p:cNvSpPr>
            <a:spLocks noGrp="1"/>
          </p:cNvSpPr>
          <p:nvPr>
            <p:ph type="pic" idx="10"/>
          </p:nvPr>
        </p:nvSpPr>
        <p:spPr>
          <a:xfrm>
            <a:off x="0" y="3420000"/>
            <a:ext cx="9144000" cy="343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098" name="Rectangle 2"/>
          <p:cNvSpPr>
            <a:spLocks noGrp="1" noChangeArrowheads="1"/>
          </p:cNvSpPr>
          <p:nvPr>
            <p:ph type="ctrTitle"/>
          </p:nvPr>
        </p:nvSpPr>
        <p:spPr>
          <a:xfrm>
            <a:off x="0" y="2996952"/>
            <a:ext cx="9144000" cy="720080"/>
          </a:xfrm>
          <a:solidFill>
            <a:srgbClr val="069BB2">
              <a:alpha val="65000"/>
            </a:srgbClr>
          </a:solidFill>
        </p:spPr>
        <p:txBody>
          <a:bodyPr lIns="360000" tIns="72000"/>
          <a:lstStyle>
            <a:lvl1pPr>
              <a:spcAft>
                <a:spcPts val="4800"/>
              </a:spcAft>
              <a:defRPr sz="1800" baseline="0"/>
            </a:lvl1pPr>
          </a:lstStyle>
          <a:p>
            <a:pPr lvl="0"/>
            <a:r>
              <a:rPr lang="en-GB" smtClean="0"/>
              <a:t>Click to edit Master title style</a:t>
            </a:r>
            <a:endParaRPr lang="en-US" noProof="0" dirty="0" smtClean="0"/>
          </a:p>
        </p:txBody>
      </p:sp>
      <p:sp>
        <p:nvSpPr>
          <p:cNvPr id="12" name="Text Placeholder 11"/>
          <p:cNvSpPr>
            <a:spLocks noGrp="1"/>
          </p:cNvSpPr>
          <p:nvPr>
            <p:ph type="body" sz="quarter" idx="11"/>
          </p:nvPr>
        </p:nvSpPr>
        <p:spPr>
          <a:xfrm>
            <a:off x="395536" y="3438000"/>
            <a:ext cx="7992888" cy="360040"/>
          </a:xfrm>
        </p:spPr>
        <p:txBody>
          <a:bodyPr/>
          <a:lstStyle>
            <a:lvl1pPr marL="0" indent="0">
              <a:buNone/>
              <a:defRPr sz="1600"/>
            </a:lvl1pPr>
          </a:lstStyle>
          <a:p>
            <a:pPr lvl="0"/>
            <a:r>
              <a:rPr lang="en-GB" dirty="0" smtClean="0"/>
              <a:t>Click to edit Master text styles</a:t>
            </a:r>
          </a:p>
        </p:txBody>
      </p:sp>
    </p:spTree>
    <p:extLst>
      <p:ext uri="{BB962C8B-B14F-4D97-AF65-F5344CB8AC3E}">
        <p14:creationId xmlns:p14="http://schemas.microsoft.com/office/powerpoint/2010/main" val="38065593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idx="1"/>
          </p:nvPr>
        </p:nvSpPr>
        <p:spPr/>
        <p:txBody>
          <a:bodyPr/>
          <a:lstStyle>
            <a:lvl3pPr>
              <a:defRPr sz="1800"/>
            </a:lvl3pPr>
            <a:lvl4pPr>
              <a:defRPr sz="1800"/>
            </a:lvl4pPr>
            <a:lvl5pPr>
              <a:defRPr sz="18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D0AF1FC2-147B-4EA0-B93F-9411876ED1E8}" type="slidenum">
              <a:rPr lang="en-US"/>
              <a:pPr>
                <a:defRPr/>
              </a:pPr>
              <a:t>‹#›</a:t>
            </a:fld>
            <a:endParaRPr lang="en-US"/>
          </a:p>
        </p:txBody>
      </p:sp>
    </p:spTree>
    <p:extLst>
      <p:ext uri="{BB962C8B-B14F-4D97-AF65-F5344CB8AC3E}">
        <p14:creationId xmlns:p14="http://schemas.microsoft.com/office/powerpoint/2010/main" val="41213802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3528" y="4581128"/>
            <a:ext cx="8171185" cy="1187847"/>
          </a:xfrm>
        </p:spPr>
        <p:txBody>
          <a:bodyPr/>
          <a:lstStyle>
            <a:lvl1pPr algn="l">
              <a:defRPr sz="2800" b="0" cap="all"/>
            </a:lvl1pPr>
          </a:lstStyle>
          <a:p>
            <a:r>
              <a:rPr lang="en-GB" smtClean="0"/>
              <a:t>Click to edit Master title style</a:t>
            </a:r>
            <a:endParaRPr lang="en-US" dirty="0"/>
          </a:p>
        </p:txBody>
      </p:sp>
      <p:sp>
        <p:nvSpPr>
          <p:cNvPr id="3" name="Text Placeholder 2"/>
          <p:cNvSpPr>
            <a:spLocks noGrp="1"/>
          </p:cNvSpPr>
          <p:nvPr>
            <p:ph type="body" idx="1"/>
          </p:nvPr>
        </p:nvSpPr>
        <p:spPr>
          <a:xfrm>
            <a:off x="323528" y="2906713"/>
            <a:ext cx="817118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ED67441-456B-406A-8601-C154F0576125}" type="slidenum">
              <a:rPr lang="en-US"/>
              <a:pPr>
                <a:defRPr/>
              </a:pPr>
              <a:t>‹#›</a:t>
            </a:fld>
            <a:endParaRPr lang="en-US"/>
          </a:p>
        </p:txBody>
      </p:sp>
    </p:spTree>
    <p:extLst>
      <p:ext uri="{BB962C8B-B14F-4D97-AF65-F5344CB8AC3E}">
        <p14:creationId xmlns:p14="http://schemas.microsoft.com/office/powerpoint/2010/main" val="8615427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marR="0" indent="0" algn="l" defTabSz="914400" rtl="0" eaLnBrk="1" fontAlgn="base" latinLnBrk="0" hangingPunct="1">
              <a:lnSpc>
                <a:spcPct val="100000"/>
              </a:lnSpc>
              <a:spcBef>
                <a:spcPct val="0"/>
              </a:spcBef>
              <a:spcAft>
                <a:spcPct val="0"/>
              </a:spcAft>
              <a:buClrTx/>
              <a:buSzTx/>
              <a:buFontTx/>
              <a:buNone/>
              <a:tabLst/>
              <a:defRPr/>
            </a:lvl1pPr>
          </a:lstStyle>
          <a:p>
            <a:r>
              <a:rPr lang="en-GB" smtClean="0"/>
              <a:t>Click to edit Master title style</a:t>
            </a:r>
            <a:endParaRPr lang="en-US" dirty="0"/>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C6BA50F-59E9-4FA1-ABFE-F2153AED013E}" type="slidenum">
              <a:rPr lang="en-US"/>
              <a:pPr>
                <a:defRPr/>
              </a:pPr>
              <a:t>‹#›</a:t>
            </a:fld>
            <a:endParaRPr lang="en-US"/>
          </a:p>
        </p:txBody>
      </p:sp>
    </p:spTree>
    <p:extLst>
      <p:ext uri="{BB962C8B-B14F-4D97-AF65-F5344CB8AC3E}">
        <p14:creationId xmlns:p14="http://schemas.microsoft.com/office/powerpoint/2010/main" val="2300963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3B5F2B60-C4FC-499C-AA5E-F9DE9272B813}" type="slidenum">
              <a:rPr lang="en-US"/>
              <a:pPr>
                <a:defRPr/>
              </a:pPr>
              <a:t>‹#›</a:t>
            </a:fld>
            <a:endParaRPr lang="en-US"/>
          </a:p>
        </p:txBody>
      </p:sp>
    </p:spTree>
    <p:extLst>
      <p:ext uri="{BB962C8B-B14F-4D97-AF65-F5344CB8AC3E}">
        <p14:creationId xmlns:p14="http://schemas.microsoft.com/office/powerpoint/2010/main" val="26288899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2B3B0B15-DB4F-436F-8108-ABF856114F82}" type="slidenum">
              <a:rPr lang="en-US"/>
              <a:pPr>
                <a:defRPr/>
              </a:pPr>
              <a:t>‹#›</a:t>
            </a:fld>
            <a:endParaRPr lang="en-US"/>
          </a:p>
        </p:txBody>
      </p:sp>
    </p:spTree>
    <p:extLst>
      <p:ext uri="{BB962C8B-B14F-4D97-AF65-F5344CB8AC3E}">
        <p14:creationId xmlns:p14="http://schemas.microsoft.com/office/powerpoint/2010/main" val="28559394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8ECBC217-F190-4A9D-B773-984018CF2655}" type="slidenum">
              <a:rPr lang="en-US"/>
              <a:pPr>
                <a:defRPr/>
              </a:pPr>
              <a:t>‹#›</a:t>
            </a:fld>
            <a:endParaRPr lang="en-US"/>
          </a:p>
        </p:txBody>
      </p:sp>
    </p:spTree>
    <p:extLst>
      <p:ext uri="{BB962C8B-B14F-4D97-AF65-F5344CB8AC3E}">
        <p14:creationId xmlns:p14="http://schemas.microsoft.com/office/powerpoint/2010/main" val="39298676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2BE5283-4946-433A-8B2C-D932132FCC0D}" type="slidenum">
              <a:rPr lang="en-US"/>
              <a:pPr>
                <a:defRPr/>
              </a:pPr>
              <a:t>‹#›</a:t>
            </a:fld>
            <a:endParaRPr lang="en-US"/>
          </a:p>
        </p:txBody>
      </p:sp>
    </p:spTree>
    <p:extLst>
      <p:ext uri="{BB962C8B-B14F-4D97-AF65-F5344CB8AC3E}">
        <p14:creationId xmlns:p14="http://schemas.microsoft.com/office/powerpoint/2010/main" val="589660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3008313" cy="598388"/>
          </a:xfrm>
        </p:spPr>
        <p:txBody>
          <a:bodyPr anchor="b"/>
          <a:lstStyle>
            <a:lvl1pPr algn="l">
              <a:defRPr sz="2000" b="1"/>
            </a:lvl1pPr>
          </a:lstStyle>
          <a:p>
            <a:r>
              <a:rPr lang="en-GB" dirty="0" smtClean="0"/>
              <a:t>Click to edit Master title style</a:t>
            </a:r>
            <a:endParaRPr lang="en-US" dirty="0"/>
          </a:p>
        </p:txBody>
      </p:sp>
      <p:sp>
        <p:nvSpPr>
          <p:cNvPr id="3" name="Content Placeholder 2"/>
          <p:cNvSpPr>
            <a:spLocks noGrp="1"/>
          </p:cNvSpPr>
          <p:nvPr>
            <p:ph idx="1"/>
          </p:nvPr>
        </p:nvSpPr>
        <p:spPr>
          <a:xfrm>
            <a:off x="3575050" y="836712"/>
            <a:ext cx="5111750" cy="52894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1844824"/>
            <a:ext cx="3008313" cy="42813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D7FC3F7-411D-4446-803A-2691F80F963A}" type="slidenum">
              <a:rPr lang="en-US"/>
              <a:pPr>
                <a:defRPr/>
              </a:pPr>
              <a:t>‹#›</a:t>
            </a:fld>
            <a:endParaRPr lang="en-US"/>
          </a:p>
        </p:txBody>
      </p:sp>
    </p:spTree>
    <p:extLst>
      <p:ext uri="{BB962C8B-B14F-4D97-AF65-F5344CB8AC3E}">
        <p14:creationId xmlns:p14="http://schemas.microsoft.com/office/powerpoint/2010/main" val="31847626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4725144"/>
            <a:ext cx="6955160" cy="642194"/>
          </a:xfrm>
        </p:spPr>
        <p:txBody>
          <a:bodyPr anchor="b"/>
          <a:lstStyle>
            <a:lvl1pPr algn="l">
              <a:defRPr sz="2000" b="0"/>
            </a:lvl1pPr>
          </a:lstStyle>
          <a:p>
            <a:r>
              <a:rPr lang="en-GB" smtClean="0"/>
              <a:t>Click to edit Master title style</a:t>
            </a:r>
            <a:endParaRPr lang="en-US" dirty="0"/>
          </a:p>
        </p:txBody>
      </p:sp>
      <p:sp>
        <p:nvSpPr>
          <p:cNvPr id="3" name="Picture Placeholder 2"/>
          <p:cNvSpPr>
            <a:spLocks noGrp="1"/>
          </p:cNvSpPr>
          <p:nvPr>
            <p:ph type="pic" idx="1"/>
          </p:nvPr>
        </p:nvSpPr>
        <p:spPr>
          <a:xfrm>
            <a:off x="323528" y="612775"/>
            <a:ext cx="695516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323528" y="5517232"/>
            <a:ext cx="6955160" cy="6549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A1E69CC-EB73-4621-9557-97D5FBFE93F4}" type="slidenum">
              <a:rPr lang="en-US"/>
              <a:pPr>
                <a:defRPr/>
              </a:pPr>
              <a:t>‹#›</a:t>
            </a:fld>
            <a:endParaRPr lang="en-US"/>
          </a:p>
        </p:txBody>
      </p:sp>
    </p:spTree>
    <p:extLst>
      <p:ext uri="{BB962C8B-B14F-4D97-AF65-F5344CB8AC3E}">
        <p14:creationId xmlns:p14="http://schemas.microsoft.com/office/powerpoint/2010/main" val="4598164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Vertical Text Placeholder 2"/>
          <p:cNvSpPr>
            <a:spLocks noGrp="1"/>
          </p:cNvSpPr>
          <p:nvPr>
            <p:ph type="body" orient="vert" idx="1"/>
          </p:nvPr>
        </p:nvSpPr>
        <p:spPr/>
        <p:txBody>
          <a:bodyPr vert="eaVert"/>
          <a:lstStyle>
            <a:lvl2pPr>
              <a:defRPr sz="1800"/>
            </a:lvl2pPr>
            <a:lvl3pPr>
              <a:defRPr sz="1800"/>
            </a:lvl3pPr>
            <a:lvl4pPr>
              <a:defRPr sz="1800"/>
            </a:lvl4pPr>
            <a:lvl5pPr>
              <a:defRPr sz="18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5CA44BF8-A844-40B7-A2C1-830D17519D87}" type="slidenum">
              <a:rPr lang="en-US"/>
              <a:pPr>
                <a:defRPr/>
              </a:pPr>
              <a:t>‹#›</a:t>
            </a:fld>
            <a:endParaRPr lang="en-US"/>
          </a:p>
        </p:txBody>
      </p:sp>
    </p:spTree>
    <p:extLst>
      <p:ext uri="{BB962C8B-B14F-4D97-AF65-F5344CB8AC3E}">
        <p14:creationId xmlns:p14="http://schemas.microsoft.com/office/powerpoint/2010/main" val="18581558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lvl1pPr>
              <a:defRPr sz="2400"/>
            </a:lvl1pPr>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330200" y="908050"/>
            <a:ext cx="6215063" cy="5257800"/>
          </a:xfrm>
        </p:spPr>
        <p:txBody>
          <a:bodyPr vert="eaVert"/>
          <a:lstStyle>
            <a:lvl3pPr>
              <a:defRPr sz="1800"/>
            </a:lvl3pPr>
            <a:lvl4pPr>
              <a:defRPr sz="1800"/>
            </a:lvl4pPr>
            <a:lvl5pPr>
              <a:defRPr sz="18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8E9695A7-03AB-4E61-A67E-3AA0D186F3D1}" type="slidenum">
              <a:rPr lang="en-US"/>
              <a:pPr>
                <a:defRPr/>
              </a:pPr>
              <a:t>‹#›</a:t>
            </a:fld>
            <a:endParaRPr lang="en-US"/>
          </a:p>
        </p:txBody>
      </p:sp>
    </p:spTree>
    <p:extLst>
      <p:ext uri="{BB962C8B-B14F-4D97-AF65-F5344CB8AC3E}">
        <p14:creationId xmlns:p14="http://schemas.microsoft.com/office/powerpoint/2010/main" val="26698677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8" descr="Black10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blue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0825" y="1557338"/>
            <a:ext cx="34575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2"/>
          <p:cNvSpPr>
            <a:spLocks noGrp="1"/>
          </p:cNvSpPr>
          <p:nvPr>
            <p:ph type="pic" idx="10"/>
          </p:nvPr>
        </p:nvSpPr>
        <p:spPr>
          <a:xfrm>
            <a:off x="0" y="3420000"/>
            <a:ext cx="9144000" cy="343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098" name="Rectangle 2"/>
          <p:cNvSpPr>
            <a:spLocks noGrp="1" noChangeArrowheads="1"/>
          </p:cNvSpPr>
          <p:nvPr>
            <p:ph type="ctrTitle"/>
          </p:nvPr>
        </p:nvSpPr>
        <p:spPr>
          <a:xfrm>
            <a:off x="0" y="2996952"/>
            <a:ext cx="9144000" cy="720080"/>
          </a:xfrm>
          <a:solidFill>
            <a:srgbClr val="069BB2">
              <a:alpha val="65000"/>
            </a:srgbClr>
          </a:solidFill>
        </p:spPr>
        <p:txBody>
          <a:bodyPr lIns="360000" tIns="72000"/>
          <a:lstStyle>
            <a:lvl1pPr>
              <a:spcAft>
                <a:spcPts val="4800"/>
              </a:spcAft>
              <a:defRPr sz="1800" baseline="0"/>
            </a:lvl1pPr>
          </a:lstStyle>
          <a:p>
            <a:pPr lvl="0"/>
            <a:r>
              <a:rPr lang="en-GB" smtClean="0"/>
              <a:t>Click to edit Master title style</a:t>
            </a:r>
            <a:endParaRPr lang="en-US" noProof="0" dirty="0" smtClean="0"/>
          </a:p>
        </p:txBody>
      </p:sp>
      <p:sp>
        <p:nvSpPr>
          <p:cNvPr id="12" name="Text Placeholder 11"/>
          <p:cNvSpPr>
            <a:spLocks noGrp="1"/>
          </p:cNvSpPr>
          <p:nvPr>
            <p:ph type="body" sz="quarter" idx="11"/>
          </p:nvPr>
        </p:nvSpPr>
        <p:spPr>
          <a:xfrm>
            <a:off x="395536" y="3438000"/>
            <a:ext cx="7992888" cy="360040"/>
          </a:xfrm>
        </p:spPr>
        <p:txBody>
          <a:bodyPr/>
          <a:lstStyle>
            <a:lvl1pPr marL="0" indent="0">
              <a:buNone/>
              <a:defRPr sz="1600"/>
            </a:lvl1pPr>
          </a:lstStyle>
          <a:p>
            <a:pPr lvl="0"/>
            <a:r>
              <a:rPr lang="en-GB" dirty="0" smtClean="0"/>
              <a:t>Click to edit Master text styles</a:t>
            </a:r>
          </a:p>
        </p:txBody>
      </p:sp>
    </p:spTree>
    <p:extLst>
      <p:ext uri="{BB962C8B-B14F-4D97-AF65-F5344CB8AC3E}">
        <p14:creationId xmlns:p14="http://schemas.microsoft.com/office/powerpoint/2010/main" val="39222217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idx="1"/>
          </p:nvPr>
        </p:nvSpPr>
        <p:spPr/>
        <p:txBody>
          <a:bodyPr/>
          <a:lstStyle>
            <a:lvl3pPr>
              <a:defRPr sz="1800"/>
            </a:lvl3pPr>
            <a:lvl4pPr>
              <a:defRPr sz="1800"/>
            </a:lvl4pPr>
            <a:lvl5pPr>
              <a:defRPr sz="18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1B6BC665-3775-4EA7-AD4D-B2EC4E955FE2}" type="slidenum">
              <a:rPr lang="en-US"/>
              <a:pPr>
                <a:defRPr/>
              </a:pPr>
              <a:t>‹#›</a:t>
            </a:fld>
            <a:endParaRPr lang="en-US"/>
          </a:p>
        </p:txBody>
      </p:sp>
    </p:spTree>
    <p:extLst>
      <p:ext uri="{BB962C8B-B14F-4D97-AF65-F5344CB8AC3E}">
        <p14:creationId xmlns:p14="http://schemas.microsoft.com/office/powerpoint/2010/main" val="11978855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3528" y="4581128"/>
            <a:ext cx="8171185" cy="1187847"/>
          </a:xfrm>
        </p:spPr>
        <p:txBody>
          <a:bodyPr/>
          <a:lstStyle>
            <a:lvl1pPr algn="l">
              <a:defRPr sz="2800" b="0" cap="all"/>
            </a:lvl1pPr>
          </a:lstStyle>
          <a:p>
            <a:r>
              <a:rPr lang="en-GB" smtClean="0"/>
              <a:t>Click to edit Master title style</a:t>
            </a:r>
            <a:endParaRPr lang="en-US" dirty="0"/>
          </a:p>
        </p:txBody>
      </p:sp>
      <p:sp>
        <p:nvSpPr>
          <p:cNvPr id="3" name="Text Placeholder 2"/>
          <p:cNvSpPr>
            <a:spLocks noGrp="1"/>
          </p:cNvSpPr>
          <p:nvPr>
            <p:ph type="body" idx="1"/>
          </p:nvPr>
        </p:nvSpPr>
        <p:spPr>
          <a:xfrm>
            <a:off x="323528" y="2906713"/>
            <a:ext cx="817118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0FBC60C-A381-4018-BDD2-DFB252645EB5}" type="slidenum">
              <a:rPr lang="en-US"/>
              <a:pPr>
                <a:defRPr/>
              </a:pPr>
              <a:t>‹#›</a:t>
            </a:fld>
            <a:endParaRPr lang="en-US"/>
          </a:p>
        </p:txBody>
      </p:sp>
    </p:spTree>
    <p:extLst>
      <p:ext uri="{BB962C8B-B14F-4D97-AF65-F5344CB8AC3E}">
        <p14:creationId xmlns:p14="http://schemas.microsoft.com/office/powerpoint/2010/main" val="2168194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GB"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FF2059C7-E267-4852-AA6C-8A1C79B86931}" type="slidenum">
              <a:rPr lang="en-US"/>
              <a:pPr>
                <a:defRPr/>
              </a:pPr>
              <a:t>‹#›</a:t>
            </a:fld>
            <a:endParaRPr lang="en-US"/>
          </a:p>
        </p:txBody>
      </p:sp>
    </p:spTree>
    <p:extLst>
      <p:ext uri="{BB962C8B-B14F-4D97-AF65-F5344CB8AC3E}">
        <p14:creationId xmlns:p14="http://schemas.microsoft.com/office/powerpoint/2010/main" val="40803843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marR="0" indent="0" algn="l" defTabSz="914400" rtl="0" eaLnBrk="1" fontAlgn="base" latinLnBrk="0" hangingPunct="1">
              <a:lnSpc>
                <a:spcPct val="100000"/>
              </a:lnSpc>
              <a:spcBef>
                <a:spcPct val="0"/>
              </a:spcBef>
              <a:spcAft>
                <a:spcPct val="0"/>
              </a:spcAft>
              <a:buClrTx/>
              <a:buSzTx/>
              <a:buFontTx/>
              <a:buNone/>
              <a:tabLst/>
              <a:defRPr/>
            </a:lvl1pPr>
          </a:lstStyle>
          <a:p>
            <a:r>
              <a:rPr lang="en-GB" smtClean="0"/>
              <a:t>Click to edit Master title style</a:t>
            </a:r>
            <a:endParaRPr lang="en-US" dirty="0"/>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AFB2541-ACBF-450D-8E07-2347FF088720}" type="slidenum">
              <a:rPr lang="en-US"/>
              <a:pPr>
                <a:defRPr/>
              </a:pPr>
              <a:t>‹#›</a:t>
            </a:fld>
            <a:endParaRPr lang="en-US"/>
          </a:p>
        </p:txBody>
      </p:sp>
    </p:spTree>
    <p:extLst>
      <p:ext uri="{BB962C8B-B14F-4D97-AF65-F5344CB8AC3E}">
        <p14:creationId xmlns:p14="http://schemas.microsoft.com/office/powerpoint/2010/main" val="29797195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AC4E96F9-36D7-4AF6-B9F3-F804A0E9B154}" type="slidenum">
              <a:rPr lang="en-US"/>
              <a:pPr>
                <a:defRPr/>
              </a:pPr>
              <a:t>‹#›</a:t>
            </a:fld>
            <a:endParaRPr lang="en-US"/>
          </a:p>
        </p:txBody>
      </p:sp>
    </p:spTree>
    <p:extLst>
      <p:ext uri="{BB962C8B-B14F-4D97-AF65-F5344CB8AC3E}">
        <p14:creationId xmlns:p14="http://schemas.microsoft.com/office/powerpoint/2010/main" val="1659543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E0264BD-C58B-44A2-8C47-8BE4A500E5BB}" type="slidenum">
              <a:rPr lang="en-US"/>
              <a:pPr>
                <a:defRPr/>
              </a:pPr>
              <a:t>‹#›</a:t>
            </a:fld>
            <a:endParaRPr lang="en-US"/>
          </a:p>
        </p:txBody>
      </p:sp>
    </p:spTree>
    <p:extLst>
      <p:ext uri="{BB962C8B-B14F-4D97-AF65-F5344CB8AC3E}">
        <p14:creationId xmlns:p14="http://schemas.microsoft.com/office/powerpoint/2010/main" val="2860674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CCD0B4D-E75B-4A15-A4C6-05D61F4F259B}" type="slidenum">
              <a:rPr lang="en-US"/>
              <a:pPr>
                <a:defRPr/>
              </a:pPr>
              <a:t>‹#›</a:t>
            </a:fld>
            <a:endParaRPr lang="en-US"/>
          </a:p>
        </p:txBody>
      </p:sp>
    </p:spTree>
    <p:extLst>
      <p:ext uri="{BB962C8B-B14F-4D97-AF65-F5344CB8AC3E}">
        <p14:creationId xmlns:p14="http://schemas.microsoft.com/office/powerpoint/2010/main" val="24759598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3008313" cy="598388"/>
          </a:xfrm>
        </p:spPr>
        <p:txBody>
          <a:bodyPr anchor="b"/>
          <a:lstStyle>
            <a:lvl1pPr algn="l">
              <a:defRPr sz="2000" b="1"/>
            </a:lvl1pPr>
          </a:lstStyle>
          <a:p>
            <a:r>
              <a:rPr lang="en-GB" dirty="0" smtClean="0"/>
              <a:t>Click to edit Master title style</a:t>
            </a:r>
            <a:endParaRPr lang="en-US" dirty="0"/>
          </a:p>
        </p:txBody>
      </p:sp>
      <p:sp>
        <p:nvSpPr>
          <p:cNvPr id="3" name="Content Placeholder 2"/>
          <p:cNvSpPr>
            <a:spLocks noGrp="1"/>
          </p:cNvSpPr>
          <p:nvPr>
            <p:ph idx="1"/>
          </p:nvPr>
        </p:nvSpPr>
        <p:spPr>
          <a:xfrm>
            <a:off x="3575050" y="836712"/>
            <a:ext cx="5111750" cy="52894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1844824"/>
            <a:ext cx="3008313" cy="42813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25376DF-7B28-4645-B8CC-C9E8791A7D81}" type="slidenum">
              <a:rPr lang="en-US"/>
              <a:pPr>
                <a:defRPr/>
              </a:pPr>
              <a:t>‹#›</a:t>
            </a:fld>
            <a:endParaRPr lang="en-US"/>
          </a:p>
        </p:txBody>
      </p:sp>
    </p:spTree>
    <p:extLst>
      <p:ext uri="{BB962C8B-B14F-4D97-AF65-F5344CB8AC3E}">
        <p14:creationId xmlns:p14="http://schemas.microsoft.com/office/powerpoint/2010/main" val="35855885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4725144"/>
            <a:ext cx="6955160" cy="642194"/>
          </a:xfrm>
        </p:spPr>
        <p:txBody>
          <a:bodyPr anchor="b"/>
          <a:lstStyle>
            <a:lvl1pPr algn="l">
              <a:defRPr sz="2000" b="0"/>
            </a:lvl1pPr>
          </a:lstStyle>
          <a:p>
            <a:r>
              <a:rPr lang="en-GB" smtClean="0"/>
              <a:t>Click to edit Master title style</a:t>
            </a:r>
            <a:endParaRPr lang="en-US" dirty="0"/>
          </a:p>
        </p:txBody>
      </p:sp>
      <p:sp>
        <p:nvSpPr>
          <p:cNvPr id="3" name="Picture Placeholder 2"/>
          <p:cNvSpPr>
            <a:spLocks noGrp="1"/>
          </p:cNvSpPr>
          <p:nvPr>
            <p:ph type="pic" idx="1"/>
          </p:nvPr>
        </p:nvSpPr>
        <p:spPr>
          <a:xfrm>
            <a:off x="323528" y="612775"/>
            <a:ext cx="695516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323528" y="5517232"/>
            <a:ext cx="6955160" cy="6549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A46971F-CEBD-4716-8656-7BB6CE2DE6AA}" type="slidenum">
              <a:rPr lang="en-US"/>
              <a:pPr>
                <a:defRPr/>
              </a:pPr>
              <a:t>‹#›</a:t>
            </a:fld>
            <a:endParaRPr lang="en-US"/>
          </a:p>
        </p:txBody>
      </p:sp>
    </p:spTree>
    <p:extLst>
      <p:ext uri="{BB962C8B-B14F-4D97-AF65-F5344CB8AC3E}">
        <p14:creationId xmlns:p14="http://schemas.microsoft.com/office/powerpoint/2010/main" val="6924152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Vertical Text Placeholder 2"/>
          <p:cNvSpPr>
            <a:spLocks noGrp="1"/>
          </p:cNvSpPr>
          <p:nvPr>
            <p:ph type="body" orient="vert" idx="1"/>
          </p:nvPr>
        </p:nvSpPr>
        <p:spPr/>
        <p:txBody>
          <a:bodyPr vert="eaVert"/>
          <a:lstStyle>
            <a:lvl2pPr>
              <a:defRPr sz="1800"/>
            </a:lvl2pPr>
            <a:lvl3pPr>
              <a:defRPr sz="1800"/>
            </a:lvl3pPr>
            <a:lvl4pPr>
              <a:defRPr sz="1800"/>
            </a:lvl4pPr>
            <a:lvl5pPr>
              <a:defRPr sz="18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F0E51FD-8499-4E68-B7BF-EFEF9E7CFA3A}" type="slidenum">
              <a:rPr lang="en-US"/>
              <a:pPr>
                <a:defRPr/>
              </a:pPr>
              <a:t>‹#›</a:t>
            </a:fld>
            <a:endParaRPr lang="en-US"/>
          </a:p>
        </p:txBody>
      </p:sp>
    </p:spTree>
    <p:extLst>
      <p:ext uri="{BB962C8B-B14F-4D97-AF65-F5344CB8AC3E}">
        <p14:creationId xmlns:p14="http://schemas.microsoft.com/office/powerpoint/2010/main" val="28476883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lvl1pPr>
              <a:defRPr sz="2400"/>
            </a:lvl1pPr>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330200" y="908050"/>
            <a:ext cx="6215063" cy="5257800"/>
          </a:xfrm>
        </p:spPr>
        <p:txBody>
          <a:bodyPr vert="eaVert"/>
          <a:lstStyle>
            <a:lvl3pPr>
              <a:defRPr sz="1800"/>
            </a:lvl3pPr>
            <a:lvl4pPr>
              <a:defRPr sz="1800"/>
            </a:lvl4pPr>
            <a:lvl5pPr>
              <a:defRPr sz="18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A7C11E11-6768-4A61-A1C1-4E4FEBC74F1C}" type="slidenum">
              <a:rPr lang="en-US"/>
              <a:pPr>
                <a:defRPr/>
              </a:pPr>
              <a:t>‹#›</a:t>
            </a:fld>
            <a:endParaRPr lang="en-US"/>
          </a:p>
        </p:txBody>
      </p:sp>
    </p:spTree>
    <p:extLst>
      <p:ext uri="{BB962C8B-B14F-4D97-AF65-F5344CB8AC3E}">
        <p14:creationId xmlns:p14="http://schemas.microsoft.com/office/powerpoint/2010/main" val="1302827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8" descr="Black10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blue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0825" y="1557338"/>
            <a:ext cx="34575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2"/>
          <p:cNvSpPr>
            <a:spLocks noGrp="1"/>
          </p:cNvSpPr>
          <p:nvPr>
            <p:ph type="pic" idx="10"/>
          </p:nvPr>
        </p:nvSpPr>
        <p:spPr>
          <a:xfrm>
            <a:off x="0" y="3420000"/>
            <a:ext cx="9144000" cy="343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098" name="Rectangle 2"/>
          <p:cNvSpPr>
            <a:spLocks noGrp="1" noChangeArrowheads="1"/>
          </p:cNvSpPr>
          <p:nvPr>
            <p:ph type="ctrTitle"/>
          </p:nvPr>
        </p:nvSpPr>
        <p:spPr>
          <a:xfrm>
            <a:off x="0" y="2996952"/>
            <a:ext cx="9144000" cy="720080"/>
          </a:xfrm>
          <a:solidFill>
            <a:srgbClr val="069BB2">
              <a:alpha val="65000"/>
            </a:srgbClr>
          </a:solidFill>
        </p:spPr>
        <p:txBody>
          <a:bodyPr lIns="360000" tIns="72000"/>
          <a:lstStyle>
            <a:lvl1pPr>
              <a:spcAft>
                <a:spcPts val="4800"/>
              </a:spcAft>
              <a:defRPr sz="1800" baseline="0"/>
            </a:lvl1pPr>
          </a:lstStyle>
          <a:p>
            <a:pPr lvl="0"/>
            <a:r>
              <a:rPr lang="en-GB" smtClean="0"/>
              <a:t>Click to edit Master title style</a:t>
            </a:r>
            <a:endParaRPr lang="en-US" noProof="0" dirty="0" smtClean="0"/>
          </a:p>
        </p:txBody>
      </p:sp>
      <p:sp>
        <p:nvSpPr>
          <p:cNvPr id="12" name="Text Placeholder 11"/>
          <p:cNvSpPr>
            <a:spLocks noGrp="1"/>
          </p:cNvSpPr>
          <p:nvPr>
            <p:ph type="body" sz="quarter" idx="11"/>
          </p:nvPr>
        </p:nvSpPr>
        <p:spPr>
          <a:xfrm>
            <a:off x="395536" y="3438000"/>
            <a:ext cx="7992888" cy="360040"/>
          </a:xfrm>
        </p:spPr>
        <p:txBody>
          <a:bodyPr/>
          <a:lstStyle>
            <a:lvl1pPr marL="0" indent="0">
              <a:buNone/>
              <a:defRPr sz="1600"/>
            </a:lvl1pPr>
          </a:lstStyle>
          <a:p>
            <a:pPr lvl="0"/>
            <a:r>
              <a:rPr lang="en-GB" dirty="0" smtClean="0"/>
              <a:t>Click to edit Master text styles</a:t>
            </a:r>
          </a:p>
        </p:txBody>
      </p:sp>
    </p:spTree>
    <p:extLst>
      <p:ext uri="{BB962C8B-B14F-4D97-AF65-F5344CB8AC3E}">
        <p14:creationId xmlns:p14="http://schemas.microsoft.com/office/powerpoint/2010/main" val="3042153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idx="1"/>
          </p:nvPr>
        </p:nvSpPr>
        <p:spPr/>
        <p:txBody>
          <a:bodyPr/>
          <a:lstStyle>
            <a:lvl3pPr>
              <a:defRPr sz="1800"/>
            </a:lvl3pPr>
            <a:lvl4pPr>
              <a:defRPr sz="1800"/>
            </a:lvl4pPr>
            <a:lvl5pPr>
              <a:defRPr sz="18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BCBDB370-BEEA-4525-B731-98C2266D2E11}" type="slidenum">
              <a:rPr lang="en-US"/>
              <a:pPr>
                <a:defRPr/>
              </a:pPr>
              <a:t>‹#›</a:t>
            </a:fld>
            <a:endParaRPr lang="en-US"/>
          </a:p>
        </p:txBody>
      </p:sp>
    </p:spTree>
    <p:extLst>
      <p:ext uri="{BB962C8B-B14F-4D97-AF65-F5344CB8AC3E}">
        <p14:creationId xmlns:p14="http://schemas.microsoft.com/office/powerpoint/2010/main" val="2629391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Text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GB"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62438EAF-E30C-4762-B714-306B6EF9FE14}" type="slidenum">
              <a:rPr lang="en-US"/>
              <a:pPr>
                <a:defRPr/>
              </a:pPr>
              <a:t>‹#›</a:t>
            </a:fld>
            <a:endParaRPr lang="en-US"/>
          </a:p>
        </p:txBody>
      </p:sp>
    </p:spTree>
    <p:extLst>
      <p:ext uri="{BB962C8B-B14F-4D97-AF65-F5344CB8AC3E}">
        <p14:creationId xmlns:p14="http://schemas.microsoft.com/office/powerpoint/2010/main" val="30650925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3528" y="4581128"/>
            <a:ext cx="8171185" cy="1187847"/>
          </a:xfrm>
        </p:spPr>
        <p:txBody>
          <a:bodyPr/>
          <a:lstStyle>
            <a:lvl1pPr algn="l">
              <a:defRPr sz="2800" b="0" cap="all"/>
            </a:lvl1pPr>
          </a:lstStyle>
          <a:p>
            <a:r>
              <a:rPr lang="en-GB" smtClean="0"/>
              <a:t>Click to edit Master title style</a:t>
            </a:r>
            <a:endParaRPr lang="en-US" dirty="0"/>
          </a:p>
        </p:txBody>
      </p:sp>
      <p:sp>
        <p:nvSpPr>
          <p:cNvPr id="3" name="Text Placeholder 2"/>
          <p:cNvSpPr>
            <a:spLocks noGrp="1"/>
          </p:cNvSpPr>
          <p:nvPr>
            <p:ph type="body" idx="1"/>
          </p:nvPr>
        </p:nvSpPr>
        <p:spPr>
          <a:xfrm>
            <a:off x="323528" y="2906713"/>
            <a:ext cx="817118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A82187A-847E-4820-A03F-06F4A8C9DABE}" type="slidenum">
              <a:rPr lang="en-US"/>
              <a:pPr>
                <a:defRPr/>
              </a:pPr>
              <a:t>‹#›</a:t>
            </a:fld>
            <a:endParaRPr lang="en-US"/>
          </a:p>
        </p:txBody>
      </p:sp>
    </p:spTree>
    <p:extLst>
      <p:ext uri="{BB962C8B-B14F-4D97-AF65-F5344CB8AC3E}">
        <p14:creationId xmlns:p14="http://schemas.microsoft.com/office/powerpoint/2010/main" val="2718314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marR="0" indent="0" algn="l" defTabSz="914400" rtl="0" eaLnBrk="1" fontAlgn="base" latinLnBrk="0" hangingPunct="1">
              <a:lnSpc>
                <a:spcPct val="100000"/>
              </a:lnSpc>
              <a:spcBef>
                <a:spcPct val="0"/>
              </a:spcBef>
              <a:spcAft>
                <a:spcPct val="0"/>
              </a:spcAft>
              <a:buClrTx/>
              <a:buSzTx/>
              <a:buFontTx/>
              <a:buNone/>
              <a:tabLst/>
              <a:defRPr/>
            </a:lvl1pPr>
          </a:lstStyle>
          <a:p>
            <a:r>
              <a:rPr lang="en-GB" smtClean="0"/>
              <a:t>Click to edit Master title style</a:t>
            </a:r>
            <a:endParaRPr lang="en-US" dirty="0"/>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3FF2FCB2-DEAB-49BF-8F77-A947C5F41B5C}" type="slidenum">
              <a:rPr lang="en-US"/>
              <a:pPr>
                <a:defRPr/>
              </a:pPr>
              <a:t>‹#›</a:t>
            </a:fld>
            <a:endParaRPr lang="en-US"/>
          </a:p>
        </p:txBody>
      </p:sp>
    </p:spTree>
    <p:extLst>
      <p:ext uri="{BB962C8B-B14F-4D97-AF65-F5344CB8AC3E}">
        <p14:creationId xmlns:p14="http://schemas.microsoft.com/office/powerpoint/2010/main" val="33072015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7989611-1CA8-406F-BA93-C902B78A0E3B}" type="slidenum">
              <a:rPr lang="en-US"/>
              <a:pPr>
                <a:defRPr/>
              </a:pPr>
              <a:t>‹#›</a:t>
            </a:fld>
            <a:endParaRPr lang="en-US"/>
          </a:p>
        </p:txBody>
      </p:sp>
    </p:spTree>
    <p:extLst>
      <p:ext uri="{BB962C8B-B14F-4D97-AF65-F5344CB8AC3E}">
        <p14:creationId xmlns:p14="http://schemas.microsoft.com/office/powerpoint/2010/main" val="9710321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C4CDAF3D-524A-477B-8DF9-ED421E4002D8}" type="slidenum">
              <a:rPr lang="en-US"/>
              <a:pPr>
                <a:defRPr/>
              </a:pPr>
              <a:t>‹#›</a:t>
            </a:fld>
            <a:endParaRPr lang="en-US"/>
          </a:p>
        </p:txBody>
      </p:sp>
    </p:spTree>
    <p:extLst>
      <p:ext uri="{BB962C8B-B14F-4D97-AF65-F5344CB8AC3E}">
        <p14:creationId xmlns:p14="http://schemas.microsoft.com/office/powerpoint/2010/main" val="19004554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31FBD57-9126-41DA-A760-7FB5FF6A25B4}" type="slidenum">
              <a:rPr lang="en-US"/>
              <a:pPr>
                <a:defRPr/>
              </a:pPr>
              <a:t>‹#›</a:t>
            </a:fld>
            <a:endParaRPr lang="en-US"/>
          </a:p>
        </p:txBody>
      </p:sp>
    </p:spTree>
    <p:extLst>
      <p:ext uri="{BB962C8B-B14F-4D97-AF65-F5344CB8AC3E}">
        <p14:creationId xmlns:p14="http://schemas.microsoft.com/office/powerpoint/2010/main" val="13433429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3008313" cy="598388"/>
          </a:xfrm>
        </p:spPr>
        <p:txBody>
          <a:bodyPr anchor="b"/>
          <a:lstStyle>
            <a:lvl1pPr algn="l">
              <a:defRPr sz="2000" b="1"/>
            </a:lvl1pPr>
          </a:lstStyle>
          <a:p>
            <a:r>
              <a:rPr lang="en-GB" dirty="0" smtClean="0"/>
              <a:t>Click to edit Master title style</a:t>
            </a:r>
            <a:endParaRPr lang="en-US" dirty="0"/>
          </a:p>
        </p:txBody>
      </p:sp>
      <p:sp>
        <p:nvSpPr>
          <p:cNvPr id="3" name="Content Placeholder 2"/>
          <p:cNvSpPr>
            <a:spLocks noGrp="1"/>
          </p:cNvSpPr>
          <p:nvPr>
            <p:ph idx="1"/>
          </p:nvPr>
        </p:nvSpPr>
        <p:spPr>
          <a:xfrm>
            <a:off x="3575050" y="836712"/>
            <a:ext cx="5111750" cy="52894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1844824"/>
            <a:ext cx="3008313" cy="42813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5D15D98-7B92-4ECF-8E5C-3C438114B230}" type="slidenum">
              <a:rPr lang="en-US"/>
              <a:pPr>
                <a:defRPr/>
              </a:pPr>
              <a:t>‹#›</a:t>
            </a:fld>
            <a:endParaRPr lang="en-US"/>
          </a:p>
        </p:txBody>
      </p:sp>
    </p:spTree>
    <p:extLst>
      <p:ext uri="{BB962C8B-B14F-4D97-AF65-F5344CB8AC3E}">
        <p14:creationId xmlns:p14="http://schemas.microsoft.com/office/powerpoint/2010/main" val="9610712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4725144"/>
            <a:ext cx="6955160" cy="642194"/>
          </a:xfrm>
        </p:spPr>
        <p:txBody>
          <a:bodyPr anchor="b"/>
          <a:lstStyle>
            <a:lvl1pPr algn="l">
              <a:defRPr sz="2000" b="0"/>
            </a:lvl1pPr>
          </a:lstStyle>
          <a:p>
            <a:r>
              <a:rPr lang="en-GB" smtClean="0"/>
              <a:t>Click to edit Master title style</a:t>
            </a:r>
            <a:endParaRPr lang="en-US" dirty="0"/>
          </a:p>
        </p:txBody>
      </p:sp>
      <p:sp>
        <p:nvSpPr>
          <p:cNvPr id="3" name="Picture Placeholder 2"/>
          <p:cNvSpPr>
            <a:spLocks noGrp="1"/>
          </p:cNvSpPr>
          <p:nvPr>
            <p:ph type="pic" idx="1"/>
          </p:nvPr>
        </p:nvSpPr>
        <p:spPr>
          <a:xfrm>
            <a:off x="323528" y="612775"/>
            <a:ext cx="695516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323528" y="5517232"/>
            <a:ext cx="6955160" cy="6549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E94D225-8730-496F-8F42-135B22135854}" type="slidenum">
              <a:rPr lang="en-US"/>
              <a:pPr>
                <a:defRPr/>
              </a:pPr>
              <a:t>‹#›</a:t>
            </a:fld>
            <a:endParaRPr lang="en-US"/>
          </a:p>
        </p:txBody>
      </p:sp>
    </p:spTree>
    <p:extLst>
      <p:ext uri="{BB962C8B-B14F-4D97-AF65-F5344CB8AC3E}">
        <p14:creationId xmlns:p14="http://schemas.microsoft.com/office/powerpoint/2010/main" val="22733880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Vertical Text Placeholder 2"/>
          <p:cNvSpPr>
            <a:spLocks noGrp="1"/>
          </p:cNvSpPr>
          <p:nvPr>
            <p:ph type="body" orient="vert" idx="1"/>
          </p:nvPr>
        </p:nvSpPr>
        <p:spPr/>
        <p:txBody>
          <a:bodyPr vert="eaVert"/>
          <a:lstStyle>
            <a:lvl2pPr>
              <a:defRPr sz="1800"/>
            </a:lvl2pPr>
            <a:lvl3pPr>
              <a:defRPr sz="1800"/>
            </a:lvl3pPr>
            <a:lvl4pPr>
              <a:defRPr sz="1800"/>
            </a:lvl4pPr>
            <a:lvl5pPr>
              <a:defRPr sz="18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B6AD7A59-6E9C-486E-8974-4034B8FF8A0F}" type="slidenum">
              <a:rPr lang="en-US"/>
              <a:pPr>
                <a:defRPr/>
              </a:pPr>
              <a:t>‹#›</a:t>
            </a:fld>
            <a:endParaRPr lang="en-US"/>
          </a:p>
        </p:txBody>
      </p:sp>
    </p:spTree>
    <p:extLst>
      <p:ext uri="{BB962C8B-B14F-4D97-AF65-F5344CB8AC3E}">
        <p14:creationId xmlns:p14="http://schemas.microsoft.com/office/powerpoint/2010/main" val="28520876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lvl1pPr>
              <a:defRPr sz="2400"/>
            </a:lvl1pPr>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330200" y="908050"/>
            <a:ext cx="6215063" cy="5257800"/>
          </a:xfrm>
        </p:spPr>
        <p:txBody>
          <a:bodyPr vert="eaVert"/>
          <a:lstStyle>
            <a:lvl3pPr>
              <a:defRPr sz="1800"/>
            </a:lvl3pPr>
            <a:lvl4pPr>
              <a:defRPr sz="1800"/>
            </a:lvl4pPr>
            <a:lvl5pPr>
              <a:defRPr sz="18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453FFDC7-5210-41A7-A12E-07F52BEFCE60}" type="slidenum">
              <a:rPr lang="en-US"/>
              <a:pPr>
                <a:defRPr/>
              </a:pPr>
              <a:t>‹#›</a:t>
            </a:fld>
            <a:endParaRPr lang="en-US"/>
          </a:p>
        </p:txBody>
      </p:sp>
    </p:spTree>
    <p:extLst>
      <p:ext uri="{BB962C8B-B14F-4D97-AF65-F5344CB8AC3E}">
        <p14:creationId xmlns:p14="http://schemas.microsoft.com/office/powerpoint/2010/main" val="1303705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8" descr="Black10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blue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0825" y="1557338"/>
            <a:ext cx="34575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2"/>
          <p:cNvSpPr>
            <a:spLocks noGrp="1"/>
          </p:cNvSpPr>
          <p:nvPr>
            <p:ph type="pic" idx="10"/>
          </p:nvPr>
        </p:nvSpPr>
        <p:spPr>
          <a:xfrm>
            <a:off x="0" y="3420000"/>
            <a:ext cx="9144000" cy="343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098" name="Rectangle 2"/>
          <p:cNvSpPr>
            <a:spLocks noGrp="1" noChangeArrowheads="1"/>
          </p:cNvSpPr>
          <p:nvPr>
            <p:ph type="ctrTitle"/>
          </p:nvPr>
        </p:nvSpPr>
        <p:spPr>
          <a:xfrm>
            <a:off x="0" y="2996952"/>
            <a:ext cx="9144000" cy="720080"/>
          </a:xfrm>
          <a:solidFill>
            <a:srgbClr val="069BB2">
              <a:alpha val="65000"/>
            </a:srgbClr>
          </a:solidFill>
        </p:spPr>
        <p:txBody>
          <a:bodyPr lIns="360000" tIns="72000"/>
          <a:lstStyle>
            <a:lvl1pPr>
              <a:spcAft>
                <a:spcPts val="4800"/>
              </a:spcAft>
              <a:defRPr sz="1800" baseline="0"/>
            </a:lvl1pPr>
          </a:lstStyle>
          <a:p>
            <a:pPr lvl="0"/>
            <a:r>
              <a:rPr lang="en-GB" smtClean="0"/>
              <a:t>Click to edit Master title style</a:t>
            </a:r>
            <a:endParaRPr lang="en-US" noProof="0" dirty="0" smtClean="0"/>
          </a:p>
        </p:txBody>
      </p:sp>
      <p:sp>
        <p:nvSpPr>
          <p:cNvPr id="12" name="Text Placeholder 11"/>
          <p:cNvSpPr>
            <a:spLocks noGrp="1"/>
          </p:cNvSpPr>
          <p:nvPr>
            <p:ph type="body" sz="quarter" idx="11"/>
          </p:nvPr>
        </p:nvSpPr>
        <p:spPr>
          <a:xfrm>
            <a:off x="395536" y="3438000"/>
            <a:ext cx="7992888" cy="360040"/>
          </a:xfrm>
        </p:spPr>
        <p:txBody>
          <a:bodyPr/>
          <a:lstStyle>
            <a:lvl1pPr marL="0" indent="0">
              <a:buNone/>
              <a:defRPr sz="1600"/>
            </a:lvl1pPr>
          </a:lstStyle>
          <a:p>
            <a:pPr lvl="0"/>
            <a:r>
              <a:rPr lang="en-GB" dirty="0" smtClean="0"/>
              <a:t>Click to edit Master text styles</a:t>
            </a:r>
          </a:p>
        </p:txBody>
      </p:sp>
    </p:spTree>
    <p:extLst>
      <p:ext uri="{BB962C8B-B14F-4D97-AF65-F5344CB8AC3E}">
        <p14:creationId xmlns:p14="http://schemas.microsoft.com/office/powerpoint/2010/main" val="2894452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58D9EAB-9C02-4291-8629-47DB9345FA07}" type="slidenum">
              <a:rPr lang="en-US"/>
              <a:pPr>
                <a:defRPr/>
              </a:pPr>
              <a:t>‹#›</a:t>
            </a:fld>
            <a:endParaRPr lang="en-US"/>
          </a:p>
        </p:txBody>
      </p:sp>
    </p:spTree>
    <p:extLst>
      <p:ext uri="{BB962C8B-B14F-4D97-AF65-F5344CB8AC3E}">
        <p14:creationId xmlns:p14="http://schemas.microsoft.com/office/powerpoint/2010/main" val="209928617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idx="1"/>
          </p:nvPr>
        </p:nvSpPr>
        <p:spPr/>
        <p:txBody>
          <a:bodyPr/>
          <a:lstStyle>
            <a:lvl3pPr>
              <a:defRPr sz="1800"/>
            </a:lvl3pPr>
            <a:lvl4pPr>
              <a:defRPr sz="1800"/>
            </a:lvl4pPr>
            <a:lvl5pPr>
              <a:defRPr sz="18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8F501F17-47B1-4727-BA47-3E63F6BD25DE}" type="slidenum">
              <a:rPr lang="en-US"/>
              <a:pPr>
                <a:defRPr/>
              </a:pPr>
              <a:t>‹#›</a:t>
            </a:fld>
            <a:endParaRPr lang="en-US"/>
          </a:p>
        </p:txBody>
      </p:sp>
    </p:spTree>
    <p:extLst>
      <p:ext uri="{BB962C8B-B14F-4D97-AF65-F5344CB8AC3E}">
        <p14:creationId xmlns:p14="http://schemas.microsoft.com/office/powerpoint/2010/main" val="17933774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3539" y="4581150"/>
            <a:ext cx="8171185" cy="1187847"/>
          </a:xfrm>
        </p:spPr>
        <p:txBody>
          <a:bodyPr/>
          <a:lstStyle>
            <a:lvl1pPr algn="l">
              <a:defRPr sz="2800" b="0" cap="all"/>
            </a:lvl1pPr>
          </a:lstStyle>
          <a:p>
            <a:r>
              <a:rPr lang="en-GB" smtClean="0"/>
              <a:t>Click to edit Master title style</a:t>
            </a:r>
            <a:endParaRPr lang="en-US" dirty="0"/>
          </a:p>
        </p:txBody>
      </p:sp>
      <p:sp>
        <p:nvSpPr>
          <p:cNvPr id="3" name="Text Placeholder 2"/>
          <p:cNvSpPr>
            <a:spLocks noGrp="1"/>
          </p:cNvSpPr>
          <p:nvPr>
            <p:ph type="body" idx="1"/>
          </p:nvPr>
        </p:nvSpPr>
        <p:spPr>
          <a:xfrm>
            <a:off x="323539" y="2906713"/>
            <a:ext cx="817118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4E5FCFC-7BD9-42B7-8735-06E1CFA365CF}" type="slidenum">
              <a:rPr lang="en-US"/>
              <a:pPr>
                <a:defRPr/>
              </a:pPr>
              <a:t>‹#›</a:t>
            </a:fld>
            <a:endParaRPr lang="en-US"/>
          </a:p>
        </p:txBody>
      </p:sp>
    </p:spTree>
    <p:extLst>
      <p:ext uri="{BB962C8B-B14F-4D97-AF65-F5344CB8AC3E}">
        <p14:creationId xmlns:p14="http://schemas.microsoft.com/office/powerpoint/2010/main" val="5948328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marR="0" indent="0" algn="l" defTabSz="914400" rtl="0" eaLnBrk="1" fontAlgn="base" latinLnBrk="0" hangingPunct="1">
              <a:lnSpc>
                <a:spcPct val="100000"/>
              </a:lnSpc>
              <a:spcBef>
                <a:spcPct val="0"/>
              </a:spcBef>
              <a:spcAft>
                <a:spcPct val="0"/>
              </a:spcAft>
              <a:buClrTx/>
              <a:buSzTx/>
              <a:buFontTx/>
              <a:buNone/>
              <a:tabLst/>
              <a:defRPr/>
            </a:lvl1pPr>
          </a:lstStyle>
          <a:p>
            <a:r>
              <a:rPr lang="en-GB" smtClean="0"/>
              <a:t>Click to edit Master title style</a:t>
            </a:r>
            <a:endParaRPr lang="en-US" dirty="0"/>
          </a:p>
        </p:txBody>
      </p:sp>
      <p:sp>
        <p:nvSpPr>
          <p:cNvPr id="3" name="Content Placeholder 2"/>
          <p:cNvSpPr>
            <a:spLocks noGrp="1"/>
          </p:cNvSpPr>
          <p:nvPr>
            <p:ph sz="half" idx="1"/>
          </p:nvPr>
        </p:nvSpPr>
        <p:spPr>
          <a:xfrm>
            <a:off x="330211" y="2708297"/>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51386" y="2708297"/>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C04157D1-37B3-4F49-B14E-41A81C59D019}" type="slidenum">
              <a:rPr lang="en-US"/>
              <a:pPr>
                <a:defRPr/>
              </a:pPr>
              <a:t>‹#›</a:t>
            </a:fld>
            <a:endParaRPr lang="en-US"/>
          </a:p>
        </p:txBody>
      </p:sp>
    </p:spTree>
    <p:extLst>
      <p:ext uri="{BB962C8B-B14F-4D97-AF65-F5344CB8AC3E}">
        <p14:creationId xmlns:p14="http://schemas.microsoft.com/office/powerpoint/2010/main" val="16996077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7969ABAE-1F89-456D-8A3D-9420FB5A1E73}" type="slidenum">
              <a:rPr lang="en-US"/>
              <a:pPr>
                <a:defRPr/>
              </a:pPr>
              <a:t>‹#›</a:t>
            </a:fld>
            <a:endParaRPr lang="en-US"/>
          </a:p>
        </p:txBody>
      </p:sp>
    </p:spTree>
    <p:extLst>
      <p:ext uri="{BB962C8B-B14F-4D97-AF65-F5344CB8AC3E}">
        <p14:creationId xmlns:p14="http://schemas.microsoft.com/office/powerpoint/2010/main" val="6288999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C58B42B7-8AC5-4BAC-9271-A2259D830C06}" type="slidenum">
              <a:rPr lang="en-US"/>
              <a:pPr>
                <a:defRPr/>
              </a:pPr>
              <a:t>‹#›</a:t>
            </a:fld>
            <a:endParaRPr lang="en-US"/>
          </a:p>
        </p:txBody>
      </p:sp>
    </p:spTree>
    <p:extLst>
      <p:ext uri="{BB962C8B-B14F-4D97-AF65-F5344CB8AC3E}">
        <p14:creationId xmlns:p14="http://schemas.microsoft.com/office/powerpoint/2010/main" val="27641123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CB520B1-0E9F-401F-B704-998BD095427E}" type="slidenum">
              <a:rPr lang="en-US"/>
              <a:pPr>
                <a:defRPr/>
              </a:pPr>
              <a:t>‹#›</a:t>
            </a:fld>
            <a:endParaRPr lang="en-US"/>
          </a:p>
        </p:txBody>
      </p:sp>
    </p:spTree>
    <p:extLst>
      <p:ext uri="{BB962C8B-B14F-4D97-AF65-F5344CB8AC3E}">
        <p14:creationId xmlns:p14="http://schemas.microsoft.com/office/powerpoint/2010/main" val="36894697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3008313" cy="598388"/>
          </a:xfrm>
        </p:spPr>
        <p:txBody>
          <a:bodyPr anchor="b"/>
          <a:lstStyle>
            <a:lvl1pPr algn="l">
              <a:defRPr sz="2000" b="1"/>
            </a:lvl1pPr>
          </a:lstStyle>
          <a:p>
            <a:r>
              <a:rPr lang="en-GB" dirty="0" smtClean="0"/>
              <a:t>Click to edit Master title style</a:t>
            </a:r>
            <a:endParaRPr lang="en-US" dirty="0"/>
          </a:p>
        </p:txBody>
      </p:sp>
      <p:sp>
        <p:nvSpPr>
          <p:cNvPr id="3" name="Content Placeholder 2"/>
          <p:cNvSpPr>
            <a:spLocks noGrp="1"/>
          </p:cNvSpPr>
          <p:nvPr>
            <p:ph idx="1"/>
          </p:nvPr>
        </p:nvSpPr>
        <p:spPr>
          <a:xfrm>
            <a:off x="3575051" y="836712"/>
            <a:ext cx="5111750" cy="52894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1844832"/>
            <a:ext cx="3008313" cy="42813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B7CA99D-1F3C-4B66-AC82-368C11A6969C}" type="slidenum">
              <a:rPr lang="en-US"/>
              <a:pPr>
                <a:defRPr/>
              </a:pPr>
              <a:t>‹#›</a:t>
            </a:fld>
            <a:endParaRPr lang="en-US"/>
          </a:p>
        </p:txBody>
      </p:sp>
    </p:spTree>
    <p:extLst>
      <p:ext uri="{BB962C8B-B14F-4D97-AF65-F5344CB8AC3E}">
        <p14:creationId xmlns:p14="http://schemas.microsoft.com/office/powerpoint/2010/main" val="40019425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34" y="4725144"/>
            <a:ext cx="6955160" cy="642194"/>
          </a:xfrm>
        </p:spPr>
        <p:txBody>
          <a:bodyPr anchor="b"/>
          <a:lstStyle>
            <a:lvl1pPr algn="l">
              <a:defRPr sz="2000" b="0"/>
            </a:lvl1pPr>
          </a:lstStyle>
          <a:p>
            <a:r>
              <a:rPr lang="en-GB" smtClean="0"/>
              <a:t>Click to edit Master title style</a:t>
            </a:r>
            <a:endParaRPr lang="en-US" dirty="0"/>
          </a:p>
        </p:txBody>
      </p:sp>
      <p:sp>
        <p:nvSpPr>
          <p:cNvPr id="3" name="Picture Placeholder 2"/>
          <p:cNvSpPr>
            <a:spLocks noGrp="1"/>
          </p:cNvSpPr>
          <p:nvPr>
            <p:ph type="pic" idx="1"/>
          </p:nvPr>
        </p:nvSpPr>
        <p:spPr>
          <a:xfrm>
            <a:off x="323534" y="612775"/>
            <a:ext cx="695516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323534" y="5517232"/>
            <a:ext cx="6955160" cy="6549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323490C-7D6F-4FF9-BA47-B61794F17809}" type="slidenum">
              <a:rPr lang="en-US"/>
              <a:pPr>
                <a:defRPr/>
              </a:pPr>
              <a:t>‹#›</a:t>
            </a:fld>
            <a:endParaRPr lang="en-US"/>
          </a:p>
        </p:txBody>
      </p:sp>
    </p:spTree>
    <p:extLst>
      <p:ext uri="{BB962C8B-B14F-4D97-AF65-F5344CB8AC3E}">
        <p14:creationId xmlns:p14="http://schemas.microsoft.com/office/powerpoint/2010/main" val="5789032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Vertical Text Placeholder 2"/>
          <p:cNvSpPr>
            <a:spLocks noGrp="1"/>
          </p:cNvSpPr>
          <p:nvPr>
            <p:ph type="body" orient="vert" idx="1"/>
          </p:nvPr>
        </p:nvSpPr>
        <p:spPr/>
        <p:txBody>
          <a:bodyPr vert="eaVert"/>
          <a:lstStyle>
            <a:lvl2pPr>
              <a:defRPr sz="1800"/>
            </a:lvl2pPr>
            <a:lvl3pPr>
              <a:defRPr sz="1800"/>
            </a:lvl3pPr>
            <a:lvl4pPr>
              <a:defRPr sz="1800"/>
            </a:lvl4pPr>
            <a:lvl5pPr>
              <a:defRPr sz="18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5C54AB04-5962-4807-A5E5-FE3236BE41EA}" type="slidenum">
              <a:rPr lang="en-US"/>
              <a:pPr>
                <a:defRPr/>
              </a:pPr>
              <a:t>‹#›</a:t>
            </a:fld>
            <a:endParaRPr lang="en-US"/>
          </a:p>
        </p:txBody>
      </p:sp>
    </p:spTree>
    <p:extLst>
      <p:ext uri="{BB962C8B-B14F-4D97-AF65-F5344CB8AC3E}">
        <p14:creationId xmlns:p14="http://schemas.microsoft.com/office/powerpoint/2010/main" val="12541843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74" y="908050"/>
            <a:ext cx="2122487" cy="5257800"/>
          </a:xfrm>
        </p:spPr>
        <p:txBody>
          <a:bodyPr vert="eaVert"/>
          <a:lstStyle>
            <a:lvl1pPr>
              <a:defRPr sz="2400"/>
            </a:lvl1pPr>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330211" y="908050"/>
            <a:ext cx="6215063" cy="5257800"/>
          </a:xfrm>
        </p:spPr>
        <p:txBody>
          <a:bodyPr vert="eaVert"/>
          <a:lstStyle>
            <a:lvl3pPr>
              <a:defRPr sz="1800"/>
            </a:lvl3pPr>
            <a:lvl4pPr>
              <a:defRPr sz="1800"/>
            </a:lvl4pPr>
            <a:lvl5pPr>
              <a:defRPr sz="18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0A08E4D2-D1B4-4F76-B6C6-C3DBD668A5E6}" type="slidenum">
              <a:rPr lang="en-US"/>
              <a:pPr>
                <a:defRPr/>
              </a:pPr>
              <a:t>‹#›</a:t>
            </a:fld>
            <a:endParaRPr lang="en-US"/>
          </a:p>
        </p:txBody>
      </p:sp>
    </p:spTree>
    <p:extLst>
      <p:ext uri="{BB962C8B-B14F-4D97-AF65-F5344CB8AC3E}">
        <p14:creationId xmlns:p14="http://schemas.microsoft.com/office/powerpoint/2010/main" val="615876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3008313" cy="598388"/>
          </a:xfrm>
        </p:spPr>
        <p:txBody>
          <a:bodyPr anchor="b"/>
          <a:lstStyle>
            <a:lvl1pPr algn="l">
              <a:defRPr sz="2000" b="1"/>
            </a:lvl1pPr>
          </a:lstStyle>
          <a:p>
            <a:r>
              <a:rPr lang="en-GB" dirty="0" smtClean="0"/>
              <a:t>Click to edit Master title style</a:t>
            </a:r>
            <a:endParaRPr lang="en-US" dirty="0"/>
          </a:p>
        </p:txBody>
      </p:sp>
      <p:sp>
        <p:nvSpPr>
          <p:cNvPr id="3" name="Content Placeholder 2"/>
          <p:cNvSpPr>
            <a:spLocks noGrp="1"/>
          </p:cNvSpPr>
          <p:nvPr>
            <p:ph idx="1"/>
          </p:nvPr>
        </p:nvSpPr>
        <p:spPr>
          <a:xfrm>
            <a:off x="3575050" y="836712"/>
            <a:ext cx="5111750" cy="52894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1844824"/>
            <a:ext cx="3008313" cy="42813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8895E30-6BD9-42E8-A9AF-1BD45821BC3E}" type="slidenum">
              <a:rPr lang="en-US"/>
              <a:pPr>
                <a:defRPr/>
              </a:pPr>
              <a:t>‹#›</a:t>
            </a:fld>
            <a:endParaRPr lang="en-US"/>
          </a:p>
        </p:txBody>
      </p:sp>
    </p:spTree>
    <p:extLst>
      <p:ext uri="{BB962C8B-B14F-4D97-AF65-F5344CB8AC3E}">
        <p14:creationId xmlns:p14="http://schemas.microsoft.com/office/powerpoint/2010/main" val="306692949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8" descr="Black10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blue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0825" y="1557338"/>
            <a:ext cx="34575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2"/>
          <p:cNvSpPr>
            <a:spLocks noGrp="1"/>
          </p:cNvSpPr>
          <p:nvPr>
            <p:ph type="pic" idx="10"/>
          </p:nvPr>
        </p:nvSpPr>
        <p:spPr>
          <a:xfrm>
            <a:off x="0" y="3420000"/>
            <a:ext cx="9144000" cy="343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098" name="Rectangle 2"/>
          <p:cNvSpPr>
            <a:spLocks noGrp="1" noChangeArrowheads="1"/>
          </p:cNvSpPr>
          <p:nvPr>
            <p:ph type="ctrTitle"/>
          </p:nvPr>
        </p:nvSpPr>
        <p:spPr>
          <a:xfrm>
            <a:off x="0" y="2996952"/>
            <a:ext cx="9144000" cy="720080"/>
          </a:xfrm>
          <a:solidFill>
            <a:srgbClr val="069BB2">
              <a:alpha val="65000"/>
            </a:srgbClr>
          </a:solidFill>
        </p:spPr>
        <p:txBody>
          <a:bodyPr lIns="360000" tIns="72000"/>
          <a:lstStyle>
            <a:lvl1pPr>
              <a:spcAft>
                <a:spcPts val="4800"/>
              </a:spcAft>
              <a:defRPr sz="1800" baseline="0"/>
            </a:lvl1pPr>
          </a:lstStyle>
          <a:p>
            <a:pPr lvl="0"/>
            <a:r>
              <a:rPr lang="en-GB" smtClean="0"/>
              <a:t>Click to edit Master title style</a:t>
            </a:r>
            <a:endParaRPr lang="en-US" noProof="0" dirty="0" smtClean="0"/>
          </a:p>
        </p:txBody>
      </p:sp>
      <p:sp>
        <p:nvSpPr>
          <p:cNvPr id="12" name="Text Placeholder 11"/>
          <p:cNvSpPr>
            <a:spLocks noGrp="1"/>
          </p:cNvSpPr>
          <p:nvPr>
            <p:ph type="body" sz="quarter" idx="11"/>
          </p:nvPr>
        </p:nvSpPr>
        <p:spPr>
          <a:xfrm>
            <a:off x="395536" y="3438000"/>
            <a:ext cx="7992888" cy="360040"/>
          </a:xfrm>
        </p:spPr>
        <p:txBody>
          <a:bodyPr/>
          <a:lstStyle>
            <a:lvl1pPr marL="0" indent="0">
              <a:buNone/>
              <a:defRPr sz="1600"/>
            </a:lvl1pPr>
          </a:lstStyle>
          <a:p>
            <a:pPr lvl="0"/>
            <a:r>
              <a:rPr lang="en-GB" dirty="0" smtClean="0"/>
              <a:t>Click to edit Master text styles</a:t>
            </a:r>
          </a:p>
        </p:txBody>
      </p:sp>
    </p:spTree>
    <p:extLst>
      <p:ext uri="{BB962C8B-B14F-4D97-AF65-F5344CB8AC3E}">
        <p14:creationId xmlns:p14="http://schemas.microsoft.com/office/powerpoint/2010/main" val="3752595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idx="1"/>
          </p:nvPr>
        </p:nvSpPr>
        <p:spPr/>
        <p:txBody>
          <a:bodyPr/>
          <a:lstStyle>
            <a:lvl3pPr>
              <a:defRPr sz="1800"/>
            </a:lvl3pPr>
            <a:lvl4pPr>
              <a:defRPr sz="1800"/>
            </a:lvl4pPr>
            <a:lvl5pPr>
              <a:defRPr sz="18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10D2F8E7-5050-4EE0-AD18-7F5569489B23}" type="slidenum">
              <a:rPr lang="en-US"/>
              <a:pPr>
                <a:defRPr/>
              </a:pPr>
              <a:t>‹#›</a:t>
            </a:fld>
            <a:endParaRPr lang="en-US"/>
          </a:p>
        </p:txBody>
      </p:sp>
    </p:spTree>
    <p:extLst>
      <p:ext uri="{BB962C8B-B14F-4D97-AF65-F5344CB8AC3E}">
        <p14:creationId xmlns:p14="http://schemas.microsoft.com/office/powerpoint/2010/main" val="28315427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3539" y="4581150"/>
            <a:ext cx="8171185" cy="1187847"/>
          </a:xfrm>
        </p:spPr>
        <p:txBody>
          <a:bodyPr/>
          <a:lstStyle>
            <a:lvl1pPr algn="l">
              <a:defRPr sz="2800" b="0" cap="all"/>
            </a:lvl1pPr>
          </a:lstStyle>
          <a:p>
            <a:r>
              <a:rPr lang="en-GB" smtClean="0"/>
              <a:t>Click to edit Master title style</a:t>
            </a:r>
            <a:endParaRPr lang="en-US" dirty="0"/>
          </a:p>
        </p:txBody>
      </p:sp>
      <p:sp>
        <p:nvSpPr>
          <p:cNvPr id="3" name="Text Placeholder 2"/>
          <p:cNvSpPr>
            <a:spLocks noGrp="1"/>
          </p:cNvSpPr>
          <p:nvPr>
            <p:ph type="body" idx="1"/>
          </p:nvPr>
        </p:nvSpPr>
        <p:spPr>
          <a:xfrm>
            <a:off x="323539" y="2906713"/>
            <a:ext cx="817118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E346663-4F61-459F-923E-79E5CDCAFD78}" type="slidenum">
              <a:rPr lang="en-US"/>
              <a:pPr>
                <a:defRPr/>
              </a:pPr>
              <a:t>‹#›</a:t>
            </a:fld>
            <a:endParaRPr lang="en-US"/>
          </a:p>
        </p:txBody>
      </p:sp>
    </p:spTree>
    <p:extLst>
      <p:ext uri="{BB962C8B-B14F-4D97-AF65-F5344CB8AC3E}">
        <p14:creationId xmlns:p14="http://schemas.microsoft.com/office/powerpoint/2010/main" val="41890034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marR="0" indent="0" algn="l" defTabSz="914400" rtl="0" eaLnBrk="1" fontAlgn="base" latinLnBrk="0" hangingPunct="1">
              <a:lnSpc>
                <a:spcPct val="100000"/>
              </a:lnSpc>
              <a:spcBef>
                <a:spcPct val="0"/>
              </a:spcBef>
              <a:spcAft>
                <a:spcPct val="0"/>
              </a:spcAft>
              <a:buClrTx/>
              <a:buSzTx/>
              <a:buFontTx/>
              <a:buNone/>
              <a:tabLst/>
              <a:defRPr/>
            </a:lvl1pPr>
          </a:lstStyle>
          <a:p>
            <a:r>
              <a:rPr lang="en-GB" smtClean="0"/>
              <a:t>Click to edit Master title style</a:t>
            </a:r>
            <a:endParaRPr lang="en-US" dirty="0"/>
          </a:p>
        </p:txBody>
      </p:sp>
      <p:sp>
        <p:nvSpPr>
          <p:cNvPr id="3" name="Content Placeholder 2"/>
          <p:cNvSpPr>
            <a:spLocks noGrp="1"/>
          </p:cNvSpPr>
          <p:nvPr>
            <p:ph sz="half" idx="1"/>
          </p:nvPr>
        </p:nvSpPr>
        <p:spPr>
          <a:xfrm>
            <a:off x="330211" y="2708297"/>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51386" y="2708297"/>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E01ED6F0-2485-46C4-8A73-731A93FD3196}" type="slidenum">
              <a:rPr lang="en-US"/>
              <a:pPr>
                <a:defRPr/>
              </a:pPr>
              <a:t>‹#›</a:t>
            </a:fld>
            <a:endParaRPr lang="en-US"/>
          </a:p>
        </p:txBody>
      </p:sp>
    </p:spTree>
    <p:extLst>
      <p:ext uri="{BB962C8B-B14F-4D97-AF65-F5344CB8AC3E}">
        <p14:creationId xmlns:p14="http://schemas.microsoft.com/office/powerpoint/2010/main" val="181126163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9FA33B4-13B3-463E-9570-F8663757B17B}" type="slidenum">
              <a:rPr lang="en-US"/>
              <a:pPr>
                <a:defRPr/>
              </a:pPr>
              <a:t>‹#›</a:t>
            </a:fld>
            <a:endParaRPr lang="en-US"/>
          </a:p>
        </p:txBody>
      </p:sp>
    </p:spTree>
    <p:extLst>
      <p:ext uri="{BB962C8B-B14F-4D97-AF65-F5344CB8AC3E}">
        <p14:creationId xmlns:p14="http://schemas.microsoft.com/office/powerpoint/2010/main" val="396004920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7AC4EAFF-21FA-4EEE-BA9C-D1C9A33C89AB}" type="slidenum">
              <a:rPr lang="en-US"/>
              <a:pPr>
                <a:defRPr/>
              </a:pPr>
              <a:t>‹#›</a:t>
            </a:fld>
            <a:endParaRPr lang="en-US"/>
          </a:p>
        </p:txBody>
      </p:sp>
    </p:spTree>
    <p:extLst>
      <p:ext uri="{BB962C8B-B14F-4D97-AF65-F5344CB8AC3E}">
        <p14:creationId xmlns:p14="http://schemas.microsoft.com/office/powerpoint/2010/main" val="22482093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620EEEB-5556-4F72-997A-F40DF0DCFE4B}" type="slidenum">
              <a:rPr lang="en-US"/>
              <a:pPr>
                <a:defRPr/>
              </a:pPr>
              <a:t>‹#›</a:t>
            </a:fld>
            <a:endParaRPr lang="en-US"/>
          </a:p>
        </p:txBody>
      </p:sp>
    </p:spTree>
    <p:extLst>
      <p:ext uri="{BB962C8B-B14F-4D97-AF65-F5344CB8AC3E}">
        <p14:creationId xmlns:p14="http://schemas.microsoft.com/office/powerpoint/2010/main" val="400069137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3008313" cy="598388"/>
          </a:xfrm>
        </p:spPr>
        <p:txBody>
          <a:bodyPr anchor="b"/>
          <a:lstStyle>
            <a:lvl1pPr algn="l">
              <a:defRPr sz="2000" b="1"/>
            </a:lvl1pPr>
          </a:lstStyle>
          <a:p>
            <a:r>
              <a:rPr lang="en-GB" dirty="0" smtClean="0"/>
              <a:t>Click to edit Master title style</a:t>
            </a:r>
            <a:endParaRPr lang="en-US" dirty="0"/>
          </a:p>
        </p:txBody>
      </p:sp>
      <p:sp>
        <p:nvSpPr>
          <p:cNvPr id="3" name="Content Placeholder 2"/>
          <p:cNvSpPr>
            <a:spLocks noGrp="1"/>
          </p:cNvSpPr>
          <p:nvPr>
            <p:ph idx="1"/>
          </p:nvPr>
        </p:nvSpPr>
        <p:spPr>
          <a:xfrm>
            <a:off x="3575051" y="836712"/>
            <a:ext cx="5111750" cy="52894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1844832"/>
            <a:ext cx="3008313" cy="42813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1C3C5CC-E133-41C0-9FB8-BB2A52538441}" type="slidenum">
              <a:rPr lang="en-US"/>
              <a:pPr>
                <a:defRPr/>
              </a:pPr>
              <a:t>‹#›</a:t>
            </a:fld>
            <a:endParaRPr lang="en-US"/>
          </a:p>
        </p:txBody>
      </p:sp>
    </p:spTree>
    <p:extLst>
      <p:ext uri="{BB962C8B-B14F-4D97-AF65-F5344CB8AC3E}">
        <p14:creationId xmlns:p14="http://schemas.microsoft.com/office/powerpoint/2010/main" val="324157767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34" y="4725144"/>
            <a:ext cx="6955160" cy="642194"/>
          </a:xfrm>
        </p:spPr>
        <p:txBody>
          <a:bodyPr anchor="b"/>
          <a:lstStyle>
            <a:lvl1pPr algn="l">
              <a:defRPr sz="2000" b="0"/>
            </a:lvl1pPr>
          </a:lstStyle>
          <a:p>
            <a:r>
              <a:rPr lang="en-GB" smtClean="0"/>
              <a:t>Click to edit Master title style</a:t>
            </a:r>
            <a:endParaRPr lang="en-US" dirty="0"/>
          </a:p>
        </p:txBody>
      </p:sp>
      <p:sp>
        <p:nvSpPr>
          <p:cNvPr id="3" name="Picture Placeholder 2"/>
          <p:cNvSpPr>
            <a:spLocks noGrp="1"/>
          </p:cNvSpPr>
          <p:nvPr>
            <p:ph type="pic" idx="1"/>
          </p:nvPr>
        </p:nvSpPr>
        <p:spPr>
          <a:xfrm>
            <a:off x="323534" y="612775"/>
            <a:ext cx="695516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323534" y="5517232"/>
            <a:ext cx="6955160" cy="6549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560BC89-04AA-49F3-B85C-6BE9B4907E74}" type="slidenum">
              <a:rPr lang="en-US"/>
              <a:pPr>
                <a:defRPr/>
              </a:pPr>
              <a:t>‹#›</a:t>
            </a:fld>
            <a:endParaRPr lang="en-US"/>
          </a:p>
        </p:txBody>
      </p:sp>
    </p:spTree>
    <p:extLst>
      <p:ext uri="{BB962C8B-B14F-4D97-AF65-F5344CB8AC3E}">
        <p14:creationId xmlns:p14="http://schemas.microsoft.com/office/powerpoint/2010/main" val="373739424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Vertical Text Placeholder 2"/>
          <p:cNvSpPr>
            <a:spLocks noGrp="1"/>
          </p:cNvSpPr>
          <p:nvPr>
            <p:ph type="body" orient="vert" idx="1"/>
          </p:nvPr>
        </p:nvSpPr>
        <p:spPr/>
        <p:txBody>
          <a:bodyPr vert="eaVert"/>
          <a:lstStyle>
            <a:lvl2pPr>
              <a:defRPr sz="1800"/>
            </a:lvl2pPr>
            <a:lvl3pPr>
              <a:defRPr sz="1800"/>
            </a:lvl3pPr>
            <a:lvl4pPr>
              <a:defRPr sz="1800"/>
            </a:lvl4pPr>
            <a:lvl5pPr>
              <a:defRPr sz="18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0889B772-D081-4734-9B02-11BA8937355D}" type="slidenum">
              <a:rPr lang="en-US"/>
              <a:pPr>
                <a:defRPr/>
              </a:pPr>
              <a:t>‹#›</a:t>
            </a:fld>
            <a:endParaRPr lang="en-US"/>
          </a:p>
        </p:txBody>
      </p:sp>
    </p:spTree>
    <p:extLst>
      <p:ext uri="{BB962C8B-B14F-4D97-AF65-F5344CB8AC3E}">
        <p14:creationId xmlns:p14="http://schemas.microsoft.com/office/powerpoint/2010/main" val="2821070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5.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image" Target="../media/image2.png"/><Relationship Id="rId2" Type="http://schemas.openxmlformats.org/officeDocument/2006/relationships/slideLayout" Target="../slideLayouts/slideLayout113.xml"/><Relationship Id="rId16" Type="http://schemas.openxmlformats.org/officeDocument/2006/relationships/image" Target="../media/image1.png"/><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theme" Target="../theme/theme11.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5.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pn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765175"/>
            <a:ext cx="84899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30200" y="1989138"/>
            <a:ext cx="8489950"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Rectangle 6"/>
          <p:cNvSpPr>
            <a:spLocks noGrp="1" noChangeArrowheads="1"/>
          </p:cNvSpPr>
          <p:nvPr>
            <p:ph type="sldNum" sz="quarter" idx="4"/>
          </p:nvPr>
        </p:nvSpPr>
        <p:spPr bwMode="auto">
          <a:xfrm>
            <a:off x="8388350" y="6572250"/>
            <a:ext cx="728663" cy="2762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5C82FB90-D89A-4547-9A9E-225697E75783}" type="slidenum">
              <a:rPr lang="en-US"/>
              <a:pPr>
                <a:defRPr/>
              </a:pPr>
              <a:t>‹#›</a:t>
            </a:fld>
            <a:endParaRPr lang="en-US"/>
          </a:p>
        </p:txBody>
      </p:sp>
      <p:pic>
        <p:nvPicPr>
          <p:cNvPr id="1029" name="Picture 12" descr="Black102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 descr="2.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3813" y="6524625"/>
            <a:ext cx="10922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9"/>
          <p:cNvSpPr txBox="1">
            <a:spLocks noChangeArrowheads="1"/>
          </p:cNvSpPr>
          <p:nvPr/>
        </p:nvSpPr>
        <p:spPr bwMode="auto">
          <a:xfrm>
            <a:off x="5651500" y="6572250"/>
            <a:ext cx="2708275" cy="287338"/>
          </a:xfrm>
          <a:prstGeom prst="rect">
            <a:avLst/>
          </a:prstGeom>
          <a:noFill/>
          <a:ln>
            <a:noFill/>
            <a:headEnd/>
            <a:tailEnd/>
          </a:ln>
        </p:spPr>
        <p:style>
          <a:lnRef idx="2">
            <a:schemeClr val="accent5"/>
          </a:lnRef>
          <a:fillRef idx="1">
            <a:schemeClr val="lt1"/>
          </a:fillRef>
          <a:effectRef idx="0">
            <a:schemeClr val="accent5"/>
          </a:effectRef>
          <a:fontRef idx="minor">
            <a:schemeClr val="dk1"/>
          </a:fontRef>
        </p:style>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lnSpc>
                <a:spcPct val="105000"/>
              </a:lnSpc>
              <a:defRPr/>
            </a:pPr>
            <a:r>
              <a:rPr lang="en-GB" sz="1200" b="1" smtClean="0">
                <a:solidFill>
                  <a:srgbClr val="0070C0"/>
                </a:solidFill>
                <a:ea typeface="MS Mincho" pitchFamily="49" charset="-128"/>
              </a:rPr>
              <a:t>Society</a:t>
            </a:r>
            <a:r>
              <a:rPr lang="en-GB" sz="1200" b="1" smtClean="0">
                <a:solidFill>
                  <a:srgbClr val="33CC33"/>
                </a:solidFill>
                <a:ea typeface="MS Mincho" pitchFamily="49" charset="-128"/>
              </a:rPr>
              <a:t> </a:t>
            </a:r>
            <a:r>
              <a:rPr lang="en-GB" sz="1200" b="1" smtClean="0">
                <a:solidFill>
                  <a:srgbClr val="FF0000"/>
                </a:solidFill>
                <a:ea typeface="MS Mincho" pitchFamily="49" charset="-128"/>
              </a:rPr>
              <a:t>Energy</a:t>
            </a:r>
            <a:r>
              <a:rPr lang="en-GB" sz="1200" b="1" smtClean="0">
                <a:solidFill>
                  <a:srgbClr val="33CC33"/>
                </a:solidFill>
                <a:ea typeface="MS Mincho" pitchFamily="49" charset="-128"/>
              </a:rPr>
              <a:t> Environment </a:t>
            </a:r>
            <a:r>
              <a:rPr lang="en-GB" sz="1200" b="1" smtClean="0">
                <a:solidFill>
                  <a:srgbClr val="0070C0"/>
                </a:solidFill>
                <a:ea typeface="MS Mincho" pitchFamily="49" charset="-128"/>
              </a:rPr>
              <a:t>S</a:t>
            </a:r>
            <a:r>
              <a:rPr lang="en-GB" sz="1200" b="1" smtClean="0">
                <a:solidFill>
                  <a:srgbClr val="FF0000"/>
                </a:solidFill>
                <a:ea typeface="MS Mincho" pitchFamily="49" charset="-128"/>
              </a:rPr>
              <a:t>E</a:t>
            </a:r>
            <a:r>
              <a:rPr lang="en-GB" sz="1200" b="1" smtClean="0">
                <a:solidFill>
                  <a:srgbClr val="33CC33"/>
                </a:solidFill>
                <a:ea typeface="MS Mincho" pitchFamily="49" charset="-128"/>
              </a:rPr>
              <a:t>E</a:t>
            </a:r>
            <a:endParaRPr lang="en-GB" sz="1200" smtClean="0">
              <a:solidFill>
                <a:srgbClr val="33CC33"/>
              </a:solidFill>
            </a:endParaRPr>
          </a:p>
        </p:txBody>
      </p:sp>
    </p:spTree>
  </p:cSld>
  <p:clrMap bg1="lt1" tx1="dk1" bg2="lt2" tx2="dk2" accent1="accent1" accent2="accent2" accent3="accent3" accent4="accent4" accent5="accent5" accent6="accent6" hlink="hlink" folHlink="folHlink"/>
  <p:sldLayoutIdLst>
    <p:sldLayoutId id="2147487719" r:id="rId1"/>
    <p:sldLayoutId id="2147487617" r:id="rId2"/>
    <p:sldLayoutId id="2147487618" r:id="rId3"/>
    <p:sldLayoutId id="2147487619" r:id="rId4"/>
    <p:sldLayoutId id="2147487620" r:id="rId5"/>
    <p:sldLayoutId id="2147487621" r:id="rId6"/>
    <p:sldLayoutId id="2147487622" r:id="rId7"/>
    <p:sldLayoutId id="2147487623" r:id="rId8"/>
    <p:sldLayoutId id="2147487624" r:id="rId9"/>
    <p:sldLayoutId id="2147487625" r:id="rId10"/>
    <p:sldLayoutId id="2147487626" r:id="rId11"/>
    <p:sldLayoutId id="2147487627" r:id="rId12"/>
  </p:sldLayoutIdLst>
  <p:hf hdr="0" ftr="0" dt="0"/>
  <p:txStyles>
    <p:titleStyle>
      <a:lvl1pPr algn="l" rtl="0" eaLnBrk="0" fontAlgn="base" hangingPunct="0">
        <a:spcBef>
          <a:spcPct val="0"/>
        </a:spcBef>
        <a:spcAft>
          <a:spcPct val="0"/>
        </a:spcAft>
        <a:defRPr sz="2800">
          <a:solidFill>
            <a:schemeClr val="tx2"/>
          </a:solidFill>
          <a:latin typeface="+mj-lt"/>
          <a:ea typeface="MS PGothic" pitchFamily="34" charset="-128"/>
          <a:cs typeface="ＭＳ Ｐゴシック" charset="0"/>
        </a:defRPr>
      </a:lvl1pPr>
      <a:lvl2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2pPr>
      <a:lvl3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3pPr>
      <a:lvl4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4pPr>
      <a:lvl5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5pPr>
      <a:lvl6pPr marL="457200" algn="l" rtl="0" fontAlgn="base">
        <a:spcBef>
          <a:spcPct val="0"/>
        </a:spcBef>
        <a:spcAft>
          <a:spcPct val="0"/>
        </a:spcAft>
        <a:defRPr sz="3000" b="1">
          <a:solidFill>
            <a:schemeClr val="tx2"/>
          </a:solidFill>
          <a:latin typeface="Arial" charset="0"/>
          <a:ea typeface="ＭＳ Ｐゴシック" charset="0"/>
        </a:defRPr>
      </a:lvl6pPr>
      <a:lvl7pPr marL="914400" algn="l" rtl="0" fontAlgn="base">
        <a:spcBef>
          <a:spcPct val="0"/>
        </a:spcBef>
        <a:spcAft>
          <a:spcPct val="0"/>
        </a:spcAft>
        <a:defRPr sz="3000" b="1">
          <a:solidFill>
            <a:schemeClr val="tx2"/>
          </a:solidFill>
          <a:latin typeface="Arial" charset="0"/>
          <a:ea typeface="ＭＳ Ｐゴシック" charset="0"/>
        </a:defRPr>
      </a:lvl7pPr>
      <a:lvl8pPr marL="1371600" algn="l" rtl="0" fontAlgn="base">
        <a:spcBef>
          <a:spcPct val="0"/>
        </a:spcBef>
        <a:spcAft>
          <a:spcPct val="0"/>
        </a:spcAft>
        <a:defRPr sz="3000" b="1">
          <a:solidFill>
            <a:schemeClr val="tx2"/>
          </a:solidFill>
          <a:latin typeface="Arial" charset="0"/>
          <a:ea typeface="ＭＳ Ｐゴシック" charset="0"/>
        </a:defRPr>
      </a:lvl8pPr>
      <a:lvl9pPr marL="1828800" algn="l" rtl="0" fontAlgn="base">
        <a:spcBef>
          <a:spcPct val="0"/>
        </a:spcBef>
        <a:spcAft>
          <a:spcPct val="0"/>
        </a:spcAft>
        <a:defRPr sz="30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330200" y="765175"/>
            <a:ext cx="84899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330200" y="1989138"/>
            <a:ext cx="8489950"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charset="0"/>
              </a:defRPr>
            </a:lvl1pPr>
          </a:lstStyle>
          <a:p>
            <a:pPr>
              <a:defRPr/>
            </a:pPr>
            <a:fld id="{049E048D-57F9-4E9A-9018-D5E23E8AE568}" type="slidenum">
              <a:rPr lang="en-US"/>
              <a:pPr>
                <a:defRPr/>
              </a:pPr>
              <a:t>‹#›</a:t>
            </a:fld>
            <a:endParaRPr lang="en-US"/>
          </a:p>
        </p:txBody>
      </p:sp>
      <p:pic>
        <p:nvPicPr>
          <p:cNvPr id="10245" name="Picture 12" descr="Black10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 descr="blue2.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23850" y="6237288"/>
            <a:ext cx="1511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728" r:id="rId1"/>
    <p:sldLayoutId id="2147487729" r:id="rId2"/>
    <p:sldLayoutId id="2147487730" r:id="rId3"/>
    <p:sldLayoutId id="2147487731" r:id="rId4"/>
    <p:sldLayoutId id="2147487732" r:id="rId5"/>
    <p:sldLayoutId id="2147487733" r:id="rId6"/>
    <p:sldLayoutId id="2147487734" r:id="rId7"/>
    <p:sldLayoutId id="2147487735" r:id="rId8"/>
    <p:sldLayoutId id="2147487736" r:id="rId9"/>
    <p:sldLayoutId id="2147487737" r:id="rId10"/>
    <p:sldLayoutId id="2147487738" r:id="rId11"/>
  </p:sldLayoutIdLst>
  <p:txStyles>
    <p:titleStyle>
      <a:lvl1pPr algn="l" rtl="0" eaLnBrk="0" fontAlgn="base" hangingPunct="0">
        <a:spcBef>
          <a:spcPct val="0"/>
        </a:spcBef>
        <a:spcAft>
          <a:spcPct val="0"/>
        </a:spcAft>
        <a:defRPr sz="2800">
          <a:solidFill>
            <a:schemeClr val="tx2"/>
          </a:solidFill>
          <a:latin typeface="+mj-lt"/>
          <a:ea typeface="MS PGothic" pitchFamily="34" charset="-128"/>
          <a:cs typeface="ＭＳ Ｐゴシック" charset="0"/>
        </a:defRPr>
      </a:lvl1pPr>
      <a:lvl2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2pPr>
      <a:lvl3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3pPr>
      <a:lvl4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4pPr>
      <a:lvl5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5pPr>
      <a:lvl6pPr marL="457200" algn="l" rtl="0" fontAlgn="base">
        <a:spcBef>
          <a:spcPct val="0"/>
        </a:spcBef>
        <a:spcAft>
          <a:spcPct val="0"/>
        </a:spcAft>
        <a:defRPr sz="3000" b="1">
          <a:solidFill>
            <a:schemeClr val="tx2"/>
          </a:solidFill>
          <a:latin typeface="Arial" charset="0"/>
          <a:ea typeface="ＭＳ Ｐゴシック" charset="0"/>
        </a:defRPr>
      </a:lvl6pPr>
      <a:lvl7pPr marL="914400" algn="l" rtl="0" fontAlgn="base">
        <a:spcBef>
          <a:spcPct val="0"/>
        </a:spcBef>
        <a:spcAft>
          <a:spcPct val="0"/>
        </a:spcAft>
        <a:defRPr sz="3000" b="1">
          <a:solidFill>
            <a:schemeClr val="tx2"/>
          </a:solidFill>
          <a:latin typeface="Arial" charset="0"/>
          <a:ea typeface="ＭＳ Ｐゴシック" charset="0"/>
        </a:defRPr>
      </a:lvl7pPr>
      <a:lvl8pPr marL="1371600" algn="l" rtl="0" fontAlgn="base">
        <a:spcBef>
          <a:spcPct val="0"/>
        </a:spcBef>
        <a:spcAft>
          <a:spcPct val="0"/>
        </a:spcAft>
        <a:defRPr sz="3000" b="1">
          <a:solidFill>
            <a:schemeClr val="tx2"/>
          </a:solidFill>
          <a:latin typeface="Arial" charset="0"/>
          <a:ea typeface="ＭＳ Ｐゴシック" charset="0"/>
        </a:defRPr>
      </a:lvl8pPr>
      <a:lvl9pPr marL="1828800" algn="l" rtl="0" fontAlgn="base">
        <a:spcBef>
          <a:spcPct val="0"/>
        </a:spcBef>
        <a:spcAft>
          <a:spcPct val="0"/>
        </a:spcAft>
        <a:defRPr sz="30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330200" y="765175"/>
            <a:ext cx="84899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330200" y="1989138"/>
            <a:ext cx="8489950"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Rectangle 6"/>
          <p:cNvSpPr>
            <a:spLocks noGrp="1" noChangeArrowheads="1"/>
          </p:cNvSpPr>
          <p:nvPr>
            <p:ph type="sldNum" sz="quarter" idx="4"/>
          </p:nvPr>
        </p:nvSpPr>
        <p:spPr bwMode="auto">
          <a:xfrm>
            <a:off x="8388350" y="6572250"/>
            <a:ext cx="728663" cy="2762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B05DA76F-FDAD-4AF4-A193-A81269593BD4}" type="slidenum">
              <a:rPr lang="en-US"/>
              <a:pPr>
                <a:defRPr/>
              </a:pPr>
              <a:t>‹#›</a:t>
            </a:fld>
            <a:endParaRPr lang="en-US"/>
          </a:p>
        </p:txBody>
      </p:sp>
      <p:pic>
        <p:nvPicPr>
          <p:cNvPr id="11269" name="Picture 12" descr="Black102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 descr="2.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3813" y="6524625"/>
            <a:ext cx="10922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9"/>
          <p:cNvSpPr txBox="1">
            <a:spLocks noChangeArrowheads="1"/>
          </p:cNvSpPr>
          <p:nvPr/>
        </p:nvSpPr>
        <p:spPr bwMode="auto">
          <a:xfrm>
            <a:off x="5651500" y="6572250"/>
            <a:ext cx="2708275" cy="287338"/>
          </a:xfrm>
          <a:prstGeom prst="rect">
            <a:avLst/>
          </a:prstGeom>
          <a:noFill/>
          <a:ln>
            <a:noFill/>
            <a:headEnd/>
            <a:tailEnd/>
          </a:ln>
        </p:spPr>
        <p:style>
          <a:lnRef idx="2">
            <a:schemeClr val="accent5"/>
          </a:lnRef>
          <a:fillRef idx="1">
            <a:schemeClr val="lt1"/>
          </a:fillRef>
          <a:effectRef idx="0">
            <a:schemeClr val="accent5"/>
          </a:effectRef>
          <a:fontRef idx="minor">
            <a:schemeClr val="dk1"/>
          </a:fontRef>
        </p:style>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lnSpc>
                <a:spcPct val="105000"/>
              </a:lnSpc>
              <a:defRPr/>
            </a:pPr>
            <a:r>
              <a:rPr lang="en-GB" sz="1200" b="1" smtClean="0">
                <a:solidFill>
                  <a:srgbClr val="0070C0"/>
                </a:solidFill>
                <a:ea typeface="MS Mincho" pitchFamily="49" charset="-128"/>
              </a:rPr>
              <a:t>Society</a:t>
            </a:r>
            <a:r>
              <a:rPr lang="en-GB" sz="1200" b="1" smtClean="0">
                <a:solidFill>
                  <a:srgbClr val="33CC33"/>
                </a:solidFill>
                <a:ea typeface="MS Mincho" pitchFamily="49" charset="-128"/>
              </a:rPr>
              <a:t> </a:t>
            </a:r>
            <a:r>
              <a:rPr lang="en-GB" sz="1200" b="1" smtClean="0">
                <a:solidFill>
                  <a:srgbClr val="FF0000"/>
                </a:solidFill>
                <a:ea typeface="MS Mincho" pitchFamily="49" charset="-128"/>
              </a:rPr>
              <a:t>Energy</a:t>
            </a:r>
            <a:r>
              <a:rPr lang="en-GB" sz="1200" b="1" smtClean="0">
                <a:solidFill>
                  <a:srgbClr val="33CC33"/>
                </a:solidFill>
                <a:ea typeface="MS Mincho" pitchFamily="49" charset="-128"/>
              </a:rPr>
              <a:t> Environment </a:t>
            </a:r>
            <a:r>
              <a:rPr lang="en-GB" sz="1200" b="1" smtClean="0">
                <a:solidFill>
                  <a:srgbClr val="0070C0"/>
                </a:solidFill>
                <a:ea typeface="MS Mincho" pitchFamily="49" charset="-128"/>
              </a:rPr>
              <a:t>S</a:t>
            </a:r>
            <a:r>
              <a:rPr lang="en-GB" sz="1200" b="1" smtClean="0">
                <a:solidFill>
                  <a:srgbClr val="FF0000"/>
                </a:solidFill>
                <a:ea typeface="MS Mincho" pitchFamily="49" charset="-128"/>
              </a:rPr>
              <a:t>E</a:t>
            </a:r>
            <a:r>
              <a:rPr lang="en-GB" sz="1200" b="1" smtClean="0">
                <a:solidFill>
                  <a:srgbClr val="33CC33"/>
                </a:solidFill>
                <a:ea typeface="MS Mincho" pitchFamily="49" charset="-128"/>
              </a:rPr>
              <a:t>E</a:t>
            </a:r>
            <a:endParaRPr lang="en-GB" sz="1200" smtClean="0">
              <a:solidFill>
                <a:srgbClr val="33CC33"/>
              </a:solidFill>
            </a:endParaRPr>
          </a:p>
        </p:txBody>
      </p:sp>
    </p:spTree>
  </p:cSld>
  <p:clrMap bg1="lt1" tx1="dk1" bg2="lt2" tx2="dk2" accent1="accent1" accent2="accent2" accent3="accent3" accent4="accent4" accent5="accent5" accent6="accent6" hlink="hlink" folHlink="folHlink"/>
  <p:sldLayoutIdLst>
    <p:sldLayoutId id="2147487739" r:id="rId1"/>
    <p:sldLayoutId id="2147487708" r:id="rId2"/>
    <p:sldLayoutId id="2147487709" r:id="rId3"/>
    <p:sldLayoutId id="2147487710" r:id="rId4"/>
    <p:sldLayoutId id="2147487711" r:id="rId5"/>
    <p:sldLayoutId id="2147487712" r:id="rId6"/>
    <p:sldLayoutId id="2147487713" r:id="rId7"/>
    <p:sldLayoutId id="2147487714" r:id="rId8"/>
    <p:sldLayoutId id="2147487715" r:id="rId9"/>
    <p:sldLayoutId id="2147487716" r:id="rId10"/>
    <p:sldLayoutId id="2147487717" r:id="rId11"/>
    <p:sldLayoutId id="2147487718" r:id="rId12"/>
    <p:sldLayoutId id="2147487740" r:id="rId13"/>
    <p:sldLayoutId id="2147487741" r:id="rId14"/>
  </p:sldLayoutIdLst>
  <p:hf hdr="0" ftr="0" dt="0"/>
  <p:txStyles>
    <p:titleStyle>
      <a:lvl1pPr algn="l" rtl="0" eaLnBrk="0" fontAlgn="base" hangingPunct="0">
        <a:spcBef>
          <a:spcPct val="0"/>
        </a:spcBef>
        <a:spcAft>
          <a:spcPct val="0"/>
        </a:spcAft>
        <a:defRPr sz="2800">
          <a:solidFill>
            <a:schemeClr val="tx2"/>
          </a:solidFill>
          <a:latin typeface="+mj-lt"/>
          <a:ea typeface="MS PGothic" pitchFamily="34" charset="-128"/>
          <a:cs typeface="ＭＳ Ｐゴシック" charset="0"/>
        </a:defRPr>
      </a:lvl1pPr>
      <a:lvl2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2pPr>
      <a:lvl3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3pPr>
      <a:lvl4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4pPr>
      <a:lvl5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5pPr>
      <a:lvl6pPr marL="457200" algn="l" rtl="0" fontAlgn="base">
        <a:spcBef>
          <a:spcPct val="0"/>
        </a:spcBef>
        <a:spcAft>
          <a:spcPct val="0"/>
        </a:spcAft>
        <a:defRPr sz="3000" b="1">
          <a:solidFill>
            <a:schemeClr val="tx2"/>
          </a:solidFill>
          <a:latin typeface="Arial" charset="0"/>
          <a:ea typeface="ＭＳ Ｐゴシック" charset="0"/>
        </a:defRPr>
      </a:lvl6pPr>
      <a:lvl7pPr marL="914400" algn="l" rtl="0" fontAlgn="base">
        <a:spcBef>
          <a:spcPct val="0"/>
        </a:spcBef>
        <a:spcAft>
          <a:spcPct val="0"/>
        </a:spcAft>
        <a:defRPr sz="3000" b="1">
          <a:solidFill>
            <a:schemeClr val="tx2"/>
          </a:solidFill>
          <a:latin typeface="Arial" charset="0"/>
          <a:ea typeface="ＭＳ Ｐゴシック" charset="0"/>
        </a:defRPr>
      </a:lvl7pPr>
      <a:lvl8pPr marL="1371600" algn="l" rtl="0" fontAlgn="base">
        <a:spcBef>
          <a:spcPct val="0"/>
        </a:spcBef>
        <a:spcAft>
          <a:spcPct val="0"/>
        </a:spcAft>
        <a:defRPr sz="3000" b="1">
          <a:solidFill>
            <a:schemeClr val="tx2"/>
          </a:solidFill>
          <a:latin typeface="Arial" charset="0"/>
          <a:ea typeface="ＭＳ Ｐゴシック" charset="0"/>
        </a:defRPr>
      </a:lvl8pPr>
      <a:lvl9pPr marL="1828800" algn="l" rtl="0" fontAlgn="base">
        <a:spcBef>
          <a:spcPct val="0"/>
        </a:spcBef>
        <a:spcAft>
          <a:spcPct val="0"/>
        </a:spcAft>
        <a:defRPr sz="30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30200" y="765175"/>
            <a:ext cx="84899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330200" y="1989138"/>
            <a:ext cx="8489950"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8C4CF39B-8585-46E6-8FBA-92A8AD8AD548}" type="slidenum">
              <a:rPr lang="en-US"/>
              <a:pPr>
                <a:defRPr/>
              </a:pPr>
              <a:t>‹#›</a:t>
            </a:fld>
            <a:endParaRPr lang="en-US"/>
          </a:p>
        </p:txBody>
      </p:sp>
      <p:pic>
        <p:nvPicPr>
          <p:cNvPr id="2053" name="Picture 12" descr="Black10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 descr="blue2.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23850" y="6237288"/>
            <a:ext cx="1511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720" r:id="rId1"/>
    <p:sldLayoutId id="2147487628" r:id="rId2"/>
    <p:sldLayoutId id="2147487629" r:id="rId3"/>
    <p:sldLayoutId id="2147487630" r:id="rId4"/>
    <p:sldLayoutId id="2147487631" r:id="rId5"/>
    <p:sldLayoutId id="2147487632" r:id="rId6"/>
    <p:sldLayoutId id="2147487633" r:id="rId7"/>
    <p:sldLayoutId id="2147487634" r:id="rId8"/>
    <p:sldLayoutId id="2147487635" r:id="rId9"/>
    <p:sldLayoutId id="2147487636" r:id="rId10"/>
    <p:sldLayoutId id="2147487637" r:id="rId11"/>
  </p:sldLayoutIdLst>
  <p:txStyles>
    <p:titleStyle>
      <a:lvl1pPr algn="l" rtl="0" eaLnBrk="0" fontAlgn="base" hangingPunct="0">
        <a:spcBef>
          <a:spcPct val="0"/>
        </a:spcBef>
        <a:spcAft>
          <a:spcPct val="0"/>
        </a:spcAft>
        <a:defRPr sz="2800">
          <a:solidFill>
            <a:schemeClr val="tx2"/>
          </a:solidFill>
          <a:latin typeface="+mj-lt"/>
          <a:ea typeface="MS PGothic" pitchFamily="34" charset="-128"/>
          <a:cs typeface="ＭＳ Ｐゴシック" charset="0"/>
        </a:defRPr>
      </a:lvl1pPr>
      <a:lvl2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2pPr>
      <a:lvl3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3pPr>
      <a:lvl4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4pPr>
      <a:lvl5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5pPr>
      <a:lvl6pPr marL="457200" algn="l" rtl="0" fontAlgn="base">
        <a:spcBef>
          <a:spcPct val="0"/>
        </a:spcBef>
        <a:spcAft>
          <a:spcPct val="0"/>
        </a:spcAft>
        <a:defRPr sz="3000" b="1">
          <a:solidFill>
            <a:schemeClr val="tx2"/>
          </a:solidFill>
          <a:latin typeface="Arial" charset="0"/>
          <a:ea typeface="ＭＳ Ｐゴシック" charset="0"/>
        </a:defRPr>
      </a:lvl6pPr>
      <a:lvl7pPr marL="914400" algn="l" rtl="0" fontAlgn="base">
        <a:spcBef>
          <a:spcPct val="0"/>
        </a:spcBef>
        <a:spcAft>
          <a:spcPct val="0"/>
        </a:spcAft>
        <a:defRPr sz="3000" b="1">
          <a:solidFill>
            <a:schemeClr val="tx2"/>
          </a:solidFill>
          <a:latin typeface="Arial" charset="0"/>
          <a:ea typeface="ＭＳ Ｐゴシック" charset="0"/>
        </a:defRPr>
      </a:lvl7pPr>
      <a:lvl8pPr marL="1371600" algn="l" rtl="0" fontAlgn="base">
        <a:spcBef>
          <a:spcPct val="0"/>
        </a:spcBef>
        <a:spcAft>
          <a:spcPct val="0"/>
        </a:spcAft>
        <a:defRPr sz="3000" b="1">
          <a:solidFill>
            <a:schemeClr val="tx2"/>
          </a:solidFill>
          <a:latin typeface="Arial" charset="0"/>
          <a:ea typeface="ＭＳ Ｐゴシック" charset="0"/>
        </a:defRPr>
      </a:lvl8pPr>
      <a:lvl9pPr marL="1828800" algn="l" rtl="0" fontAlgn="base">
        <a:spcBef>
          <a:spcPct val="0"/>
        </a:spcBef>
        <a:spcAft>
          <a:spcPct val="0"/>
        </a:spcAft>
        <a:defRPr sz="30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30200" y="765175"/>
            <a:ext cx="84899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330200" y="1989138"/>
            <a:ext cx="8489950"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4C368082-518A-41F4-B5F8-DEA23F07844E}" type="slidenum">
              <a:rPr lang="en-US"/>
              <a:pPr>
                <a:defRPr/>
              </a:pPr>
              <a:t>‹#›</a:t>
            </a:fld>
            <a:endParaRPr lang="en-US"/>
          </a:p>
        </p:txBody>
      </p:sp>
      <p:pic>
        <p:nvPicPr>
          <p:cNvPr id="3077" name="Picture 12" descr="Black10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blue2.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23850" y="6237288"/>
            <a:ext cx="1511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721" r:id="rId1"/>
    <p:sldLayoutId id="2147487638" r:id="rId2"/>
    <p:sldLayoutId id="2147487639" r:id="rId3"/>
    <p:sldLayoutId id="2147487640" r:id="rId4"/>
    <p:sldLayoutId id="2147487641" r:id="rId5"/>
    <p:sldLayoutId id="2147487642" r:id="rId6"/>
    <p:sldLayoutId id="2147487643" r:id="rId7"/>
    <p:sldLayoutId id="2147487644" r:id="rId8"/>
    <p:sldLayoutId id="2147487645" r:id="rId9"/>
    <p:sldLayoutId id="2147487646" r:id="rId10"/>
    <p:sldLayoutId id="2147487647" r:id="rId11"/>
  </p:sldLayoutIdLst>
  <p:txStyles>
    <p:titleStyle>
      <a:lvl1pPr algn="l" rtl="0" eaLnBrk="0" fontAlgn="base" hangingPunct="0">
        <a:spcBef>
          <a:spcPct val="0"/>
        </a:spcBef>
        <a:spcAft>
          <a:spcPct val="0"/>
        </a:spcAft>
        <a:defRPr sz="2800">
          <a:solidFill>
            <a:schemeClr val="tx2"/>
          </a:solidFill>
          <a:latin typeface="+mj-lt"/>
          <a:ea typeface="MS PGothic" pitchFamily="34" charset="-128"/>
          <a:cs typeface="ＭＳ Ｐゴシック" charset="0"/>
        </a:defRPr>
      </a:lvl1pPr>
      <a:lvl2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2pPr>
      <a:lvl3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3pPr>
      <a:lvl4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4pPr>
      <a:lvl5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5pPr>
      <a:lvl6pPr marL="457200" algn="l" rtl="0" fontAlgn="base">
        <a:spcBef>
          <a:spcPct val="0"/>
        </a:spcBef>
        <a:spcAft>
          <a:spcPct val="0"/>
        </a:spcAft>
        <a:defRPr sz="3000" b="1">
          <a:solidFill>
            <a:schemeClr val="tx2"/>
          </a:solidFill>
          <a:latin typeface="Arial" charset="0"/>
          <a:ea typeface="ＭＳ Ｐゴシック" charset="0"/>
        </a:defRPr>
      </a:lvl6pPr>
      <a:lvl7pPr marL="914400" algn="l" rtl="0" fontAlgn="base">
        <a:spcBef>
          <a:spcPct val="0"/>
        </a:spcBef>
        <a:spcAft>
          <a:spcPct val="0"/>
        </a:spcAft>
        <a:defRPr sz="3000" b="1">
          <a:solidFill>
            <a:schemeClr val="tx2"/>
          </a:solidFill>
          <a:latin typeface="Arial" charset="0"/>
          <a:ea typeface="ＭＳ Ｐゴシック" charset="0"/>
        </a:defRPr>
      </a:lvl7pPr>
      <a:lvl8pPr marL="1371600" algn="l" rtl="0" fontAlgn="base">
        <a:spcBef>
          <a:spcPct val="0"/>
        </a:spcBef>
        <a:spcAft>
          <a:spcPct val="0"/>
        </a:spcAft>
        <a:defRPr sz="3000" b="1">
          <a:solidFill>
            <a:schemeClr val="tx2"/>
          </a:solidFill>
          <a:latin typeface="Arial" charset="0"/>
          <a:ea typeface="ＭＳ Ｐゴシック" charset="0"/>
        </a:defRPr>
      </a:lvl8pPr>
      <a:lvl9pPr marL="1828800" algn="l" rtl="0" fontAlgn="base">
        <a:spcBef>
          <a:spcPct val="0"/>
        </a:spcBef>
        <a:spcAft>
          <a:spcPct val="0"/>
        </a:spcAft>
        <a:defRPr sz="30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30200" y="765175"/>
            <a:ext cx="84899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330200" y="1989138"/>
            <a:ext cx="8489950"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943A8E03-AA4C-45BE-9A6E-D4564E6D7F85}" type="slidenum">
              <a:rPr lang="en-US"/>
              <a:pPr>
                <a:defRPr/>
              </a:pPr>
              <a:t>‹#›</a:t>
            </a:fld>
            <a:endParaRPr lang="en-US"/>
          </a:p>
        </p:txBody>
      </p:sp>
      <p:pic>
        <p:nvPicPr>
          <p:cNvPr id="4101" name="Picture 12" descr="Black10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 descr="blue2.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23850" y="6237288"/>
            <a:ext cx="1511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722" r:id="rId1"/>
    <p:sldLayoutId id="2147487648" r:id="rId2"/>
    <p:sldLayoutId id="2147487649" r:id="rId3"/>
    <p:sldLayoutId id="2147487650" r:id="rId4"/>
    <p:sldLayoutId id="2147487651" r:id="rId5"/>
    <p:sldLayoutId id="2147487652" r:id="rId6"/>
    <p:sldLayoutId id="2147487653" r:id="rId7"/>
    <p:sldLayoutId id="2147487654" r:id="rId8"/>
    <p:sldLayoutId id="2147487655" r:id="rId9"/>
    <p:sldLayoutId id="2147487656" r:id="rId10"/>
    <p:sldLayoutId id="2147487657" r:id="rId11"/>
  </p:sldLayoutIdLst>
  <p:txStyles>
    <p:titleStyle>
      <a:lvl1pPr algn="l" rtl="0" eaLnBrk="0" fontAlgn="base" hangingPunct="0">
        <a:spcBef>
          <a:spcPct val="0"/>
        </a:spcBef>
        <a:spcAft>
          <a:spcPct val="0"/>
        </a:spcAft>
        <a:defRPr sz="2800">
          <a:solidFill>
            <a:schemeClr val="tx2"/>
          </a:solidFill>
          <a:latin typeface="+mj-lt"/>
          <a:ea typeface="MS PGothic" pitchFamily="34" charset="-128"/>
          <a:cs typeface="ＭＳ Ｐゴシック" charset="0"/>
        </a:defRPr>
      </a:lvl1pPr>
      <a:lvl2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2pPr>
      <a:lvl3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3pPr>
      <a:lvl4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4pPr>
      <a:lvl5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5pPr>
      <a:lvl6pPr marL="457200" algn="l" rtl="0" fontAlgn="base">
        <a:spcBef>
          <a:spcPct val="0"/>
        </a:spcBef>
        <a:spcAft>
          <a:spcPct val="0"/>
        </a:spcAft>
        <a:defRPr sz="3000" b="1">
          <a:solidFill>
            <a:schemeClr val="tx2"/>
          </a:solidFill>
          <a:latin typeface="Arial" charset="0"/>
          <a:ea typeface="ＭＳ Ｐゴシック" charset="0"/>
        </a:defRPr>
      </a:lvl6pPr>
      <a:lvl7pPr marL="914400" algn="l" rtl="0" fontAlgn="base">
        <a:spcBef>
          <a:spcPct val="0"/>
        </a:spcBef>
        <a:spcAft>
          <a:spcPct val="0"/>
        </a:spcAft>
        <a:defRPr sz="3000" b="1">
          <a:solidFill>
            <a:schemeClr val="tx2"/>
          </a:solidFill>
          <a:latin typeface="Arial" charset="0"/>
          <a:ea typeface="ＭＳ Ｐゴシック" charset="0"/>
        </a:defRPr>
      </a:lvl7pPr>
      <a:lvl8pPr marL="1371600" algn="l" rtl="0" fontAlgn="base">
        <a:spcBef>
          <a:spcPct val="0"/>
        </a:spcBef>
        <a:spcAft>
          <a:spcPct val="0"/>
        </a:spcAft>
        <a:defRPr sz="3000" b="1">
          <a:solidFill>
            <a:schemeClr val="tx2"/>
          </a:solidFill>
          <a:latin typeface="Arial" charset="0"/>
          <a:ea typeface="ＭＳ Ｐゴシック" charset="0"/>
        </a:defRPr>
      </a:lvl8pPr>
      <a:lvl9pPr marL="1828800" algn="l" rtl="0" fontAlgn="base">
        <a:spcBef>
          <a:spcPct val="0"/>
        </a:spcBef>
        <a:spcAft>
          <a:spcPct val="0"/>
        </a:spcAft>
        <a:defRPr sz="30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30200" y="765175"/>
            <a:ext cx="84899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330200" y="1989138"/>
            <a:ext cx="8489950"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1095E588-36C2-4465-AD5A-C5C7C408DC9F}" type="slidenum">
              <a:rPr lang="en-US"/>
              <a:pPr>
                <a:defRPr/>
              </a:pPr>
              <a:t>‹#›</a:t>
            </a:fld>
            <a:endParaRPr lang="en-US"/>
          </a:p>
        </p:txBody>
      </p:sp>
      <p:pic>
        <p:nvPicPr>
          <p:cNvPr id="5125" name="Picture 12" descr="Black10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 descr="blue2.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23850" y="6237288"/>
            <a:ext cx="1511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723" r:id="rId1"/>
    <p:sldLayoutId id="2147487658" r:id="rId2"/>
    <p:sldLayoutId id="2147487659" r:id="rId3"/>
    <p:sldLayoutId id="2147487660" r:id="rId4"/>
    <p:sldLayoutId id="2147487661" r:id="rId5"/>
    <p:sldLayoutId id="2147487662" r:id="rId6"/>
    <p:sldLayoutId id="2147487663" r:id="rId7"/>
    <p:sldLayoutId id="2147487664" r:id="rId8"/>
    <p:sldLayoutId id="2147487665" r:id="rId9"/>
    <p:sldLayoutId id="2147487666" r:id="rId10"/>
    <p:sldLayoutId id="2147487667" r:id="rId11"/>
  </p:sldLayoutIdLst>
  <p:txStyles>
    <p:titleStyle>
      <a:lvl1pPr algn="l" rtl="0" eaLnBrk="0" fontAlgn="base" hangingPunct="0">
        <a:spcBef>
          <a:spcPct val="0"/>
        </a:spcBef>
        <a:spcAft>
          <a:spcPct val="0"/>
        </a:spcAft>
        <a:defRPr sz="2800">
          <a:solidFill>
            <a:schemeClr val="tx2"/>
          </a:solidFill>
          <a:latin typeface="+mj-lt"/>
          <a:ea typeface="MS PGothic" pitchFamily="34" charset="-128"/>
          <a:cs typeface="ＭＳ Ｐゴシック" charset="0"/>
        </a:defRPr>
      </a:lvl1pPr>
      <a:lvl2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2pPr>
      <a:lvl3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3pPr>
      <a:lvl4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4pPr>
      <a:lvl5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5pPr>
      <a:lvl6pPr marL="457200" algn="l" rtl="0" fontAlgn="base">
        <a:spcBef>
          <a:spcPct val="0"/>
        </a:spcBef>
        <a:spcAft>
          <a:spcPct val="0"/>
        </a:spcAft>
        <a:defRPr sz="3000" b="1">
          <a:solidFill>
            <a:schemeClr val="tx2"/>
          </a:solidFill>
          <a:latin typeface="Arial" charset="0"/>
          <a:ea typeface="ＭＳ Ｐゴシック" charset="0"/>
        </a:defRPr>
      </a:lvl6pPr>
      <a:lvl7pPr marL="914400" algn="l" rtl="0" fontAlgn="base">
        <a:spcBef>
          <a:spcPct val="0"/>
        </a:spcBef>
        <a:spcAft>
          <a:spcPct val="0"/>
        </a:spcAft>
        <a:defRPr sz="3000" b="1">
          <a:solidFill>
            <a:schemeClr val="tx2"/>
          </a:solidFill>
          <a:latin typeface="Arial" charset="0"/>
          <a:ea typeface="ＭＳ Ｐゴシック" charset="0"/>
        </a:defRPr>
      </a:lvl7pPr>
      <a:lvl8pPr marL="1371600" algn="l" rtl="0" fontAlgn="base">
        <a:spcBef>
          <a:spcPct val="0"/>
        </a:spcBef>
        <a:spcAft>
          <a:spcPct val="0"/>
        </a:spcAft>
        <a:defRPr sz="3000" b="1">
          <a:solidFill>
            <a:schemeClr val="tx2"/>
          </a:solidFill>
          <a:latin typeface="Arial" charset="0"/>
          <a:ea typeface="ＭＳ Ｐゴシック" charset="0"/>
        </a:defRPr>
      </a:lvl8pPr>
      <a:lvl9pPr marL="1828800" algn="l" rtl="0" fontAlgn="base">
        <a:spcBef>
          <a:spcPct val="0"/>
        </a:spcBef>
        <a:spcAft>
          <a:spcPct val="0"/>
        </a:spcAft>
        <a:defRPr sz="30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30200" y="765175"/>
            <a:ext cx="84899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330200" y="1989138"/>
            <a:ext cx="8489950"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5733235A-96A7-4F61-BEF1-0F810A1066E1}" type="slidenum">
              <a:rPr lang="en-US"/>
              <a:pPr>
                <a:defRPr/>
              </a:pPr>
              <a:t>‹#›</a:t>
            </a:fld>
            <a:endParaRPr lang="en-US"/>
          </a:p>
        </p:txBody>
      </p:sp>
      <p:pic>
        <p:nvPicPr>
          <p:cNvPr id="6149" name="Picture 12" descr="Black10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 descr="blue2.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23850" y="6237288"/>
            <a:ext cx="1511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724" r:id="rId1"/>
    <p:sldLayoutId id="2147487668" r:id="rId2"/>
    <p:sldLayoutId id="2147487669" r:id="rId3"/>
    <p:sldLayoutId id="2147487670" r:id="rId4"/>
    <p:sldLayoutId id="2147487671" r:id="rId5"/>
    <p:sldLayoutId id="2147487672" r:id="rId6"/>
    <p:sldLayoutId id="2147487673" r:id="rId7"/>
    <p:sldLayoutId id="2147487674" r:id="rId8"/>
    <p:sldLayoutId id="2147487675" r:id="rId9"/>
    <p:sldLayoutId id="2147487676" r:id="rId10"/>
    <p:sldLayoutId id="2147487677" r:id="rId11"/>
  </p:sldLayoutIdLst>
  <p:txStyles>
    <p:titleStyle>
      <a:lvl1pPr algn="l" rtl="0" eaLnBrk="0" fontAlgn="base" hangingPunct="0">
        <a:spcBef>
          <a:spcPct val="0"/>
        </a:spcBef>
        <a:spcAft>
          <a:spcPct val="0"/>
        </a:spcAft>
        <a:defRPr sz="2800">
          <a:solidFill>
            <a:schemeClr val="tx2"/>
          </a:solidFill>
          <a:latin typeface="+mj-lt"/>
          <a:ea typeface="MS PGothic" pitchFamily="34" charset="-128"/>
          <a:cs typeface="ＭＳ Ｐゴシック" charset="0"/>
        </a:defRPr>
      </a:lvl1pPr>
      <a:lvl2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2pPr>
      <a:lvl3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3pPr>
      <a:lvl4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4pPr>
      <a:lvl5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5pPr>
      <a:lvl6pPr marL="457200" algn="l" rtl="0" fontAlgn="base">
        <a:spcBef>
          <a:spcPct val="0"/>
        </a:spcBef>
        <a:spcAft>
          <a:spcPct val="0"/>
        </a:spcAft>
        <a:defRPr sz="3000" b="1">
          <a:solidFill>
            <a:schemeClr val="tx2"/>
          </a:solidFill>
          <a:latin typeface="Arial" charset="0"/>
          <a:ea typeface="ＭＳ Ｐゴシック" charset="0"/>
        </a:defRPr>
      </a:lvl6pPr>
      <a:lvl7pPr marL="914400" algn="l" rtl="0" fontAlgn="base">
        <a:spcBef>
          <a:spcPct val="0"/>
        </a:spcBef>
        <a:spcAft>
          <a:spcPct val="0"/>
        </a:spcAft>
        <a:defRPr sz="3000" b="1">
          <a:solidFill>
            <a:schemeClr val="tx2"/>
          </a:solidFill>
          <a:latin typeface="Arial" charset="0"/>
          <a:ea typeface="ＭＳ Ｐゴシック" charset="0"/>
        </a:defRPr>
      </a:lvl7pPr>
      <a:lvl8pPr marL="1371600" algn="l" rtl="0" fontAlgn="base">
        <a:spcBef>
          <a:spcPct val="0"/>
        </a:spcBef>
        <a:spcAft>
          <a:spcPct val="0"/>
        </a:spcAft>
        <a:defRPr sz="3000" b="1">
          <a:solidFill>
            <a:schemeClr val="tx2"/>
          </a:solidFill>
          <a:latin typeface="Arial" charset="0"/>
          <a:ea typeface="ＭＳ Ｐゴシック" charset="0"/>
        </a:defRPr>
      </a:lvl8pPr>
      <a:lvl9pPr marL="1828800" algn="l" rtl="0" fontAlgn="base">
        <a:spcBef>
          <a:spcPct val="0"/>
        </a:spcBef>
        <a:spcAft>
          <a:spcPct val="0"/>
        </a:spcAft>
        <a:defRPr sz="30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330200" y="765175"/>
            <a:ext cx="84899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330200" y="1989138"/>
            <a:ext cx="8489950"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3447D732-CC26-4F97-BE13-3A0A4FBCEC16}" type="slidenum">
              <a:rPr lang="en-US"/>
              <a:pPr>
                <a:defRPr/>
              </a:pPr>
              <a:t>‹#›</a:t>
            </a:fld>
            <a:endParaRPr lang="en-US"/>
          </a:p>
        </p:txBody>
      </p:sp>
      <p:pic>
        <p:nvPicPr>
          <p:cNvPr id="7173" name="Picture 12" descr="Black10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 descr="blue2.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23850" y="6237288"/>
            <a:ext cx="1511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725" r:id="rId1"/>
    <p:sldLayoutId id="2147487678" r:id="rId2"/>
    <p:sldLayoutId id="2147487679" r:id="rId3"/>
    <p:sldLayoutId id="2147487680" r:id="rId4"/>
    <p:sldLayoutId id="2147487681" r:id="rId5"/>
    <p:sldLayoutId id="2147487682" r:id="rId6"/>
    <p:sldLayoutId id="2147487683" r:id="rId7"/>
    <p:sldLayoutId id="2147487684" r:id="rId8"/>
    <p:sldLayoutId id="2147487685" r:id="rId9"/>
    <p:sldLayoutId id="2147487686" r:id="rId10"/>
    <p:sldLayoutId id="2147487687" r:id="rId11"/>
  </p:sldLayoutIdLst>
  <p:txStyles>
    <p:titleStyle>
      <a:lvl1pPr algn="l" rtl="0" eaLnBrk="0" fontAlgn="base" hangingPunct="0">
        <a:spcBef>
          <a:spcPct val="0"/>
        </a:spcBef>
        <a:spcAft>
          <a:spcPct val="0"/>
        </a:spcAft>
        <a:defRPr sz="2800">
          <a:solidFill>
            <a:schemeClr val="tx2"/>
          </a:solidFill>
          <a:latin typeface="+mj-lt"/>
          <a:ea typeface="MS PGothic" pitchFamily="34" charset="-128"/>
          <a:cs typeface="ＭＳ Ｐゴシック" charset="0"/>
        </a:defRPr>
      </a:lvl1pPr>
      <a:lvl2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2pPr>
      <a:lvl3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3pPr>
      <a:lvl4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4pPr>
      <a:lvl5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5pPr>
      <a:lvl6pPr marL="457200" algn="l" rtl="0" fontAlgn="base">
        <a:spcBef>
          <a:spcPct val="0"/>
        </a:spcBef>
        <a:spcAft>
          <a:spcPct val="0"/>
        </a:spcAft>
        <a:defRPr sz="3000" b="1">
          <a:solidFill>
            <a:schemeClr val="tx2"/>
          </a:solidFill>
          <a:latin typeface="Arial" charset="0"/>
          <a:ea typeface="ＭＳ Ｐゴシック" charset="0"/>
        </a:defRPr>
      </a:lvl6pPr>
      <a:lvl7pPr marL="914400" algn="l" rtl="0" fontAlgn="base">
        <a:spcBef>
          <a:spcPct val="0"/>
        </a:spcBef>
        <a:spcAft>
          <a:spcPct val="0"/>
        </a:spcAft>
        <a:defRPr sz="3000" b="1">
          <a:solidFill>
            <a:schemeClr val="tx2"/>
          </a:solidFill>
          <a:latin typeface="Arial" charset="0"/>
          <a:ea typeface="ＭＳ Ｐゴシック" charset="0"/>
        </a:defRPr>
      </a:lvl7pPr>
      <a:lvl8pPr marL="1371600" algn="l" rtl="0" fontAlgn="base">
        <a:spcBef>
          <a:spcPct val="0"/>
        </a:spcBef>
        <a:spcAft>
          <a:spcPct val="0"/>
        </a:spcAft>
        <a:defRPr sz="3000" b="1">
          <a:solidFill>
            <a:schemeClr val="tx2"/>
          </a:solidFill>
          <a:latin typeface="Arial" charset="0"/>
          <a:ea typeface="ＭＳ Ｐゴシック" charset="0"/>
        </a:defRPr>
      </a:lvl8pPr>
      <a:lvl9pPr marL="1828800" algn="l" rtl="0" fontAlgn="base">
        <a:spcBef>
          <a:spcPct val="0"/>
        </a:spcBef>
        <a:spcAft>
          <a:spcPct val="0"/>
        </a:spcAft>
        <a:defRPr sz="30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30200" y="765175"/>
            <a:ext cx="84899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330200" y="1989138"/>
            <a:ext cx="8489950"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6674640B-0682-41F5-9A1E-58804741ED95}" type="slidenum">
              <a:rPr lang="en-US"/>
              <a:pPr>
                <a:defRPr/>
              </a:pPr>
              <a:t>‹#›</a:t>
            </a:fld>
            <a:endParaRPr lang="en-US"/>
          </a:p>
        </p:txBody>
      </p:sp>
      <p:pic>
        <p:nvPicPr>
          <p:cNvPr id="8197" name="Picture 12" descr="Black10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 descr="blue2.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23850" y="6237288"/>
            <a:ext cx="1511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726" r:id="rId1"/>
    <p:sldLayoutId id="2147487688" r:id="rId2"/>
    <p:sldLayoutId id="2147487689" r:id="rId3"/>
    <p:sldLayoutId id="2147487690" r:id="rId4"/>
    <p:sldLayoutId id="2147487691" r:id="rId5"/>
    <p:sldLayoutId id="2147487692" r:id="rId6"/>
    <p:sldLayoutId id="2147487693" r:id="rId7"/>
    <p:sldLayoutId id="2147487694" r:id="rId8"/>
    <p:sldLayoutId id="2147487695" r:id="rId9"/>
    <p:sldLayoutId id="2147487696" r:id="rId10"/>
    <p:sldLayoutId id="2147487697" r:id="rId11"/>
  </p:sldLayoutIdLst>
  <p:txStyles>
    <p:titleStyle>
      <a:lvl1pPr algn="l" rtl="0" eaLnBrk="0" fontAlgn="base" hangingPunct="0">
        <a:spcBef>
          <a:spcPct val="0"/>
        </a:spcBef>
        <a:spcAft>
          <a:spcPct val="0"/>
        </a:spcAft>
        <a:defRPr sz="2800">
          <a:solidFill>
            <a:schemeClr val="tx2"/>
          </a:solidFill>
          <a:latin typeface="+mj-lt"/>
          <a:ea typeface="MS PGothic" pitchFamily="34" charset="-128"/>
          <a:cs typeface="ＭＳ Ｐゴシック" charset="0"/>
        </a:defRPr>
      </a:lvl1pPr>
      <a:lvl2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2pPr>
      <a:lvl3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3pPr>
      <a:lvl4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4pPr>
      <a:lvl5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5pPr>
      <a:lvl6pPr marL="457200" algn="l" rtl="0" fontAlgn="base">
        <a:spcBef>
          <a:spcPct val="0"/>
        </a:spcBef>
        <a:spcAft>
          <a:spcPct val="0"/>
        </a:spcAft>
        <a:defRPr sz="3000" b="1">
          <a:solidFill>
            <a:schemeClr val="tx2"/>
          </a:solidFill>
          <a:latin typeface="Arial" charset="0"/>
          <a:ea typeface="ＭＳ Ｐゴシック" charset="0"/>
        </a:defRPr>
      </a:lvl6pPr>
      <a:lvl7pPr marL="914400" algn="l" rtl="0" fontAlgn="base">
        <a:spcBef>
          <a:spcPct val="0"/>
        </a:spcBef>
        <a:spcAft>
          <a:spcPct val="0"/>
        </a:spcAft>
        <a:defRPr sz="3000" b="1">
          <a:solidFill>
            <a:schemeClr val="tx2"/>
          </a:solidFill>
          <a:latin typeface="Arial" charset="0"/>
          <a:ea typeface="ＭＳ Ｐゴシック" charset="0"/>
        </a:defRPr>
      </a:lvl7pPr>
      <a:lvl8pPr marL="1371600" algn="l" rtl="0" fontAlgn="base">
        <a:spcBef>
          <a:spcPct val="0"/>
        </a:spcBef>
        <a:spcAft>
          <a:spcPct val="0"/>
        </a:spcAft>
        <a:defRPr sz="3000" b="1">
          <a:solidFill>
            <a:schemeClr val="tx2"/>
          </a:solidFill>
          <a:latin typeface="Arial" charset="0"/>
          <a:ea typeface="ＭＳ Ｐゴシック" charset="0"/>
        </a:defRPr>
      </a:lvl8pPr>
      <a:lvl9pPr marL="1828800" algn="l" rtl="0" fontAlgn="base">
        <a:spcBef>
          <a:spcPct val="0"/>
        </a:spcBef>
        <a:spcAft>
          <a:spcPct val="0"/>
        </a:spcAft>
        <a:defRPr sz="30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330200" y="765175"/>
            <a:ext cx="84899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330200" y="1989138"/>
            <a:ext cx="8489950"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88CF4DAB-F524-4D8E-9B98-C146E869C901}" type="slidenum">
              <a:rPr lang="en-US"/>
              <a:pPr>
                <a:defRPr/>
              </a:pPr>
              <a:t>‹#›</a:t>
            </a:fld>
            <a:endParaRPr lang="en-US"/>
          </a:p>
        </p:txBody>
      </p:sp>
      <p:pic>
        <p:nvPicPr>
          <p:cNvPr id="9221" name="Picture 12" descr="Black10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 descr="blue2.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23850" y="6237288"/>
            <a:ext cx="1511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727" r:id="rId1"/>
    <p:sldLayoutId id="2147487698" r:id="rId2"/>
    <p:sldLayoutId id="2147487699" r:id="rId3"/>
    <p:sldLayoutId id="2147487700" r:id="rId4"/>
    <p:sldLayoutId id="2147487701" r:id="rId5"/>
    <p:sldLayoutId id="2147487702" r:id="rId6"/>
    <p:sldLayoutId id="2147487703" r:id="rId7"/>
    <p:sldLayoutId id="2147487704" r:id="rId8"/>
    <p:sldLayoutId id="2147487705" r:id="rId9"/>
    <p:sldLayoutId id="2147487706" r:id="rId10"/>
    <p:sldLayoutId id="2147487707" r:id="rId11"/>
  </p:sldLayoutIdLst>
  <p:txStyles>
    <p:titleStyle>
      <a:lvl1pPr algn="l" rtl="0" eaLnBrk="0" fontAlgn="base" hangingPunct="0">
        <a:spcBef>
          <a:spcPct val="0"/>
        </a:spcBef>
        <a:spcAft>
          <a:spcPct val="0"/>
        </a:spcAft>
        <a:defRPr sz="2800">
          <a:solidFill>
            <a:schemeClr val="tx2"/>
          </a:solidFill>
          <a:latin typeface="+mj-lt"/>
          <a:ea typeface="MS PGothic" pitchFamily="34" charset="-128"/>
          <a:cs typeface="ＭＳ Ｐゴシック" charset="0"/>
        </a:defRPr>
      </a:lvl1pPr>
      <a:lvl2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2pPr>
      <a:lvl3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3pPr>
      <a:lvl4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4pPr>
      <a:lvl5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5pPr>
      <a:lvl6pPr marL="457200" algn="l" rtl="0" fontAlgn="base">
        <a:spcBef>
          <a:spcPct val="0"/>
        </a:spcBef>
        <a:spcAft>
          <a:spcPct val="0"/>
        </a:spcAft>
        <a:defRPr sz="3000" b="1">
          <a:solidFill>
            <a:schemeClr val="tx2"/>
          </a:solidFill>
          <a:latin typeface="Arial" charset="0"/>
          <a:ea typeface="ＭＳ Ｐゴシック" charset="0"/>
        </a:defRPr>
      </a:lvl6pPr>
      <a:lvl7pPr marL="914400" algn="l" rtl="0" fontAlgn="base">
        <a:spcBef>
          <a:spcPct val="0"/>
        </a:spcBef>
        <a:spcAft>
          <a:spcPct val="0"/>
        </a:spcAft>
        <a:defRPr sz="3000" b="1">
          <a:solidFill>
            <a:schemeClr val="tx2"/>
          </a:solidFill>
          <a:latin typeface="Arial" charset="0"/>
          <a:ea typeface="ＭＳ Ｐゴシック" charset="0"/>
        </a:defRPr>
      </a:lvl7pPr>
      <a:lvl8pPr marL="1371600" algn="l" rtl="0" fontAlgn="base">
        <a:spcBef>
          <a:spcPct val="0"/>
        </a:spcBef>
        <a:spcAft>
          <a:spcPct val="0"/>
        </a:spcAft>
        <a:defRPr sz="3000" b="1">
          <a:solidFill>
            <a:schemeClr val="tx2"/>
          </a:solidFill>
          <a:latin typeface="Arial" charset="0"/>
          <a:ea typeface="ＭＳ Ｐゴシック" charset="0"/>
        </a:defRPr>
      </a:lvl8pPr>
      <a:lvl9pPr marL="1828800" algn="l" rtl="0" fontAlgn="base">
        <a:spcBef>
          <a:spcPct val="0"/>
        </a:spcBef>
        <a:spcAft>
          <a:spcPct val="0"/>
        </a:spcAft>
        <a:defRPr sz="30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mailto:Mark.Barrett@ucl.ac.u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societyenergyenvironment.ne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6"/>
          <p:cNvSpPr>
            <a:spLocks noGrp="1"/>
          </p:cNvSpPr>
          <p:nvPr>
            <p:ph type="sldNum" sz="quarter" idx="10"/>
          </p:nvPr>
        </p:nvSpPr>
        <p:spPr>
          <a:xfrm>
            <a:off x="8388350" y="6609159"/>
            <a:ext cx="728663"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CD39A0F2-5A03-4651-86B9-2655E9B5EDB8}" type="slidenum">
              <a:rPr lang="en-US" smtClean="0"/>
              <a:pPr eaLnBrk="1" hangingPunct="1"/>
              <a:t>1</a:t>
            </a:fld>
            <a:endParaRPr lang="en-US" dirty="0" smtClean="0"/>
          </a:p>
        </p:txBody>
      </p:sp>
      <p:sp>
        <p:nvSpPr>
          <p:cNvPr id="35842" name="Title 4"/>
          <p:cNvSpPr>
            <a:spLocks noGrp="1"/>
          </p:cNvSpPr>
          <p:nvPr>
            <p:ph type="title"/>
          </p:nvPr>
        </p:nvSpPr>
        <p:spPr>
          <a:xfrm>
            <a:off x="323850" y="692149"/>
            <a:ext cx="8485853" cy="2160787"/>
          </a:xfrm>
          <a:solidFill>
            <a:schemeClr val="bg1"/>
          </a:solidFill>
        </p:spPr>
        <p:txBody>
          <a:bodyPr/>
          <a:lstStyle/>
          <a:p>
            <a:pPr algn="ctr"/>
            <a:r>
              <a:rPr lang="en-GB" sz="3200" b="1" dirty="0" smtClean="0">
                <a:solidFill>
                  <a:srgbClr val="FF0000"/>
                </a:solidFill>
              </a:rPr>
              <a:t>Energy storage</a:t>
            </a:r>
            <a:r>
              <a:rPr lang="en-GB" sz="2400" b="1" dirty="0" smtClean="0"/>
              <a:t/>
            </a:r>
            <a:br>
              <a:rPr lang="en-GB" sz="2400" b="1" dirty="0" smtClean="0"/>
            </a:br>
            <a:r>
              <a:rPr lang="en-GB" sz="2400" b="1" dirty="0" smtClean="0"/>
              <a:t/>
            </a:r>
            <a:br>
              <a:rPr lang="en-GB" sz="2400" b="1" dirty="0" smtClean="0"/>
            </a:br>
            <a:r>
              <a:rPr lang="en-GB" sz="1600" dirty="0" smtClean="0"/>
              <a:t>Mark Barrett </a:t>
            </a:r>
            <a:br>
              <a:rPr lang="en-GB" sz="1600" dirty="0" smtClean="0"/>
            </a:br>
            <a:r>
              <a:rPr lang="en-GB" sz="1600" dirty="0" smtClean="0"/>
              <a:t>UCL Energy Institute, London</a:t>
            </a:r>
            <a:br>
              <a:rPr lang="en-GB" sz="1600" dirty="0" smtClean="0"/>
            </a:br>
            <a:r>
              <a:rPr lang="en-GB" sz="1600" dirty="0"/>
              <a:t/>
            </a:r>
            <a:br>
              <a:rPr lang="en-GB" sz="1600" dirty="0"/>
            </a:br>
            <a:r>
              <a:rPr lang="en-GB" sz="1600" dirty="0"/>
              <a:t>The Mediterranean Green Energy Forum 2013, </a:t>
            </a:r>
            <a:r>
              <a:rPr lang="en-GB" sz="1600" dirty="0" smtClean="0"/>
              <a:t>Fez, Morocco, June 2013</a:t>
            </a:r>
            <a:r>
              <a:rPr lang="en-GB" sz="2400" dirty="0" smtClean="0"/>
              <a:t/>
            </a:r>
            <a:br>
              <a:rPr lang="en-GB" sz="2400" dirty="0" smtClean="0"/>
            </a:br>
            <a:r>
              <a:rPr lang="en-GB" sz="2400" dirty="0" smtClean="0"/>
              <a:t/>
            </a:r>
            <a:br>
              <a:rPr lang="en-GB" sz="2400" dirty="0" smtClean="0"/>
            </a:br>
            <a:r>
              <a:rPr lang="en-GB" sz="2400" dirty="0" smtClean="0"/>
              <a:t/>
            </a:r>
            <a:br>
              <a:rPr lang="en-GB" sz="2400" dirty="0" smtClean="0"/>
            </a:br>
            <a:endParaRPr lang="en-GB" sz="2400" dirty="0" smtClean="0"/>
          </a:p>
        </p:txBody>
      </p:sp>
      <p:sp>
        <p:nvSpPr>
          <p:cNvPr id="2" name="Flowchart: Magnetic Disk 1"/>
          <p:cNvSpPr/>
          <p:nvPr/>
        </p:nvSpPr>
        <p:spPr>
          <a:xfrm>
            <a:off x="975347" y="3005336"/>
            <a:ext cx="2210322" cy="2048663"/>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Flowchart: Magnetic Disk 6"/>
          <p:cNvSpPr/>
          <p:nvPr/>
        </p:nvSpPr>
        <p:spPr>
          <a:xfrm>
            <a:off x="2285431" y="6007345"/>
            <a:ext cx="144015" cy="234951"/>
          </a:xfrm>
          <a:prstGeom prst="flowChartMagneticDisk">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Cube 10"/>
          <p:cNvSpPr/>
          <p:nvPr/>
        </p:nvSpPr>
        <p:spPr>
          <a:xfrm>
            <a:off x="4279997" y="5277412"/>
            <a:ext cx="1300636" cy="361056"/>
          </a:xfrm>
          <a:prstGeom prst="cube">
            <a:avLst/>
          </a:prstGeom>
          <a:solidFill>
            <a:srgbClr val="E11FE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5" name="Straight Arrow Connector 14"/>
          <p:cNvCxnSpPr>
            <a:endCxn id="2" idx="2"/>
          </p:cNvCxnSpPr>
          <p:nvPr/>
        </p:nvCxnSpPr>
        <p:spPr>
          <a:xfrm>
            <a:off x="115877" y="4029668"/>
            <a:ext cx="859470" cy="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17" name="Flowchart: Magnetic Disk 16"/>
          <p:cNvSpPr/>
          <p:nvPr/>
        </p:nvSpPr>
        <p:spPr>
          <a:xfrm>
            <a:off x="6934314" y="3512436"/>
            <a:ext cx="1315048" cy="1489383"/>
          </a:xfrm>
          <a:prstGeom prst="flowChartMagneticDisk">
            <a:avLst/>
          </a:prstGeom>
          <a:solidFill>
            <a:srgbClr val="FFCC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0" name="Straight Arrow Connector 19"/>
          <p:cNvCxnSpPr/>
          <p:nvPr/>
        </p:nvCxnSpPr>
        <p:spPr>
          <a:xfrm>
            <a:off x="6145118" y="4257127"/>
            <a:ext cx="837544"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8242437" y="4257127"/>
            <a:ext cx="837544" cy="0"/>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2393014" y="6159745"/>
            <a:ext cx="432048"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1853383" y="6163651"/>
            <a:ext cx="432048"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2" idx="4"/>
          </p:cNvCxnSpPr>
          <p:nvPr/>
        </p:nvCxnSpPr>
        <p:spPr>
          <a:xfrm>
            <a:off x="3185669" y="4029668"/>
            <a:ext cx="666251" cy="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5580633" y="5457940"/>
            <a:ext cx="837544"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3442453" y="5470113"/>
            <a:ext cx="837544"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5840" name="TextBox 35839"/>
          <p:cNvSpPr txBox="1"/>
          <p:nvPr/>
        </p:nvSpPr>
        <p:spPr>
          <a:xfrm>
            <a:off x="1780946" y="6242296"/>
            <a:ext cx="1224136" cy="276999"/>
          </a:xfrm>
          <a:prstGeom prst="rect">
            <a:avLst/>
          </a:prstGeom>
          <a:noFill/>
        </p:spPr>
        <p:txBody>
          <a:bodyPr wrap="square" rtlCol="0">
            <a:spAutoFit/>
          </a:bodyPr>
          <a:lstStyle/>
          <a:p>
            <a:r>
              <a:rPr lang="en-GB" sz="1200" dirty="0" smtClean="0"/>
              <a:t>Capacitor</a:t>
            </a:r>
            <a:endParaRPr lang="en-GB" sz="1200" dirty="0"/>
          </a:p>
        </p:txBody>
      </p:sp>
      <p:sp>
        <p:nvSpPr>
          <p:cNvPr id="39" name="TextBox 38"/>
          <p:cNvSpPr txBox="1"/>
          <p:nvPr/>
        </p:nvSpPr>
        <p:spPr>
          <a:xfrm>
            <a:off x="7205246" y="4283804"/>
            <a:ext cx="773184" cy="369332"/>
          </a:xfrm>
          <a:prstGeom prst="rect">
            <a:avLst/>
          </a:prstGeom>
          <a:solidFill>
            <a:schemeClr val="bg1"/>
          </a:solidFill>
        </p:spPr>
        <p:txBody>
          <a:bodyPr wrap="square" rtlCol="0">
            <a:spAutoFit/>
          </a:bodyPr>
          <a:lstStyle/>
          <a:p>
            <a:pPr algn="ctr"/>
            <a:r>
              <a:rPr lang="en-GB" dirty="0" smtClean="0"/>
              <a:t>Heat</a:t>
            </a:r>
            <a:endParaRPr lang="en-GB" dirty="0"/>
          </a:p>
        </p:txBody>
      </p:sp>
      <p:sp>
        <p:nvSpPr>
          <p:cNvPr id="44" name="TextBox 43"/>
          <p:cNvSpPr txBox="1"/>
          <p:nvPr/>
        </p:nvSpPr>
        <p:spPr>
          <a:xfrm>
            <a:off x="4556371" y="5361469"/>
            <a:ext cx="727079" cy="276999"/>
          </a:xfrm>
          <a:prstGeom prst="rect">
            <a:avLst/>
          </a:prstGeom>
          <a:solidFill>
            <a:schemeClr val="bg1"/>
          </a:solidFill>
        </p:spPr>
        <p:txBody>
          <a:bodyPr wrap="square" rtlCol="0">
            <a:spAutoFit/>
          </a:bodyPr>
          <a:lstStyle/>
          <a:p>
            <a:r>
              <a:rPr lang="en-GB" sz="1200" dirty="0" smtClean="0"/>
              <a:t>Battery</a:t>
            </a:r>
            <a:endParaRPr lang="en-GB" sz="1200" dirty="0"/>
          </a:p>
        </p:txBody>
      </p:sp>
      <p:sp>
        <p:nvSpPr>
          <p:cNvPr id="46" name="TextBox 45"/>
          <p:cNvSpPr txBox="1"/>
          <p:nvPr/>
        </p:nvSpPr>
        <p:spPr>
          <a:xfrm>
            <a:off x="1495824" y="4355812"/>
            <a:ext cx="1275976" cy="369332"/>
          </a:xfrm>
          <a:prstGeom prst="rect">
            <a:avLst/>
          </a:prstGeom>
          <a:solidFill>
            <a:schemeClr val="bg1"/>
          </a:solidFill>
        </p:spPr>
        <p:txBody>
          <a:bodyPr wrap="square" rtlCol="0">
            <a:spAutoFit/>
          </a:bodyPr>
          <a:lstStyle/>
          <a:p>
            <a:pPr algn="ctr"/>
            <a:r>
              <a:rPr lang="en-GB" dirty="0" smtClean="0"/>
              <a:t>Chemical</a:t>
            </a:r>
            <a:endParaRPr lang="en-GB" dirty="0"/>
          </a:p>
        </p:txBody>
      </p:sp>
    </p:spTree>
    <p:extLst>
      <p:ext uri="{BB962C8B-B14F-4D97-AF65-F5344CB8AC3E}">
        <p14:creationId xmlns:p14="http://schemas.microsoft.com/office/powerpoint/2010/main" val="50508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4922BA36-0F29-487D-9BAB-87430AFD2443}" type="slidenum">
              <a:rPr lang="en-US" smtClean="0"/>
              <a:pPr eaLnBrk="1" hangingPunct="1"/>
              <a:t>10</a:t>
            </a:fld>
            <a:endParaRPr lang="en-US" smtClean="0"/>
          </a:p>
        </p:txBody>
      </p:sp>
      <p:sp>
        <p:nvSpPr>
          <p:cNvPr id="65545" name="Title 2"/>
          <p:cNvSpPr txBox="1">
            <a:spLocks/>
          </p:cNvSpPr>
          <p:nvPr/>
        </p:nvSpPr>
        <p:spPr bwMode="auto">
          <a:xfrm>
            <a:off x="207963" y="492125"/>
            <a:ext cx="84899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GB" b="1" dirty="0" smtClean="0">
                <a:solidFill>
                  <a:schemeClr val="tx2"/>
                </a:solidFill>
              </a:rPr>
              <a:t>Matching demand to supply </a:t>
            </a:r>
            <a:r>
              <a:rPr lang="en-GB" sz="1400" b="1" dirty="0" smtClean="0">
                <a:solidFill>
                  <a:schemeClr val="tx2"/>
                </a:solidFill>
              </a:rPr>
              <a:t>– </a:t>
            </a:r>
            <a:r>
              <a:rPr lang="en-GB" sz="1400" dirty="0">
                <a:solidFill>
                  <a:srgbClr val="0070C0"/>
                </a:solidFill>
                <a:latin typeface="Arial Black" pitchFamily="34" charset="0"/>
              </a:rPr>
              <a:t>Dyn</a:t>
            </a:r>
            <a:r>
              <a:rPr lang="en-GB" sz="1400" dirty="0">
                <a:solidFill>
                  <a:srgbClr val="FF0000"/>
                </a:solidFill>
                <a:latin typeface="Arial Black" pitchFamily="34" charset="0"/>
              </a:rPr>
              <a:t>E</a:t>
            </a:r>
            <a:r>
              <a:rPr lang="en-GB" sz="1400" dirty="0">
                <a:solidFill>
                  <a:srgbClr val="00B050"/>
                </a:solidFill>
                <a:latin typeface="Arial Black" pitchFamily="34" charset="0"/>
              </a:rPr>
              <a:t>Mo </a:t>
            </a:r>
            <a:r>
              <a:rPr lang="en-GB" sz="1400" b="1" dirty="0" smtClean="0">
                <a:solidFill>
                  <a:schemeClr val="tx2"/>
                </a:solidFill>
              </a:rPr>
              <a:t>1 day </a:t>
            </a:r>
            <a:r>
              <a:rPr lang="en-GB" sz="1400" b="1" dirty="0">
                <a:solidFill>
                  <a:schemeClr val="tx2"/>
                </a:solidFill>
              </a:rPr>
              <a:t>for months </a:t>
            </a:r>
            <a:r>
              <a:rPr lang="en-GB" sz="1400" b="1" dirty="0" smtClean="0">
                <a:solidFill>
                  <a:schemeClr val="tx2"/>
                </a:solidFill>
              </a:rPr>
              <a:t>1,4,7 </a:t>
            </a:r>
            <a:r>
              <a:rPr lang="en-GB" sz="1400" b="1" dirty="0">
                <a:solidFill>
                  <a:schemeClr val="tx2"/>
                </a:solidFill>
              </a:rPr>
              <a:t>; modelled at </a:t>
            </a:r>
            <a:r>
              <a:rPr lang="en-GB" sz="1400" b="1" dirty="0" smtClean="0">
                <a:solidFill>
                  <a:schemeClr val="tx2"/>
                </a:solidFill>
              </a:rPr>
              <a:t>5 </a:t>
            </a:r>
            <a:r>
              <a:rPr lang="en-GB" sz="1400" b="1" dirty="0">
                <a:solidFill>
                  <a:schemeClr val="tx2"/>
                </a:solidFill>
              </a:rPr>
              <a:t>min intervals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441" y="1412776"/>
            <a:ext cx="6591834" cy="249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6441" y="4258269"/>
            <a:ext cx="6565455" cy="248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6487" y="4005064"/>
            <a:ext cx="6659429" cy="2828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6488" y="1412776"/>
            <a:ext cx="7468000" cy="2516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4" name="Rectangle 1"/>
          <p:cNvSpPr>
            <a:spLocks noChangeArrowheads="1"/>
          </p:cNvSpPr>
          <p:nvPr/>
        </p:nvSpPr>
        <p:spPr bwMode="auto">
          <a:xfrm>
            <a:off x="2843808" y="1642454"/>
            <a:ext cx="1741823" cy="338554"/>
          </a:xfrm>
          <a:prstGeom prst="rect">
            <a:avLst/>
          </a:prstGeom>
          <a:solidFill>
            <a:schemeClr val="bg1"/>
          </a:solidFill>
          <a:ln>
            <a:noFill/>
          </a:ln>
          <a:extLst/>
        </p:spPr>
        <p:txBody>
          <a:bodyPr wrap="none">
            <a:spAutoFit/>
          </a:bodyPr>
          <a:lstStyle/>
          <a:p>
            <a:r>
              <a:rPr lang="en-GB" sz="1600" dirty="0" smtClean="0">
                <a:latin typeface="Arial Black" pitchFamily="34" charset="0"/>
              </a:rPr>
              <a:t>Useful energy</a:t>
            </a:r>
            <a:endParaRPr lang="en-GB" sz="1600" dirty="0">
              <a:latin typeface="Arial Black" pitchFamily="34" charset="0"/>
            </a:endParaRPr>
          </a:p>
        </p:txBody>
      </p:sp>
      <p:sp>
        <p:nvSpPr>
          <p:cNvPr id="19" name="Rectangle 1"/>
          <p:cNvSpPr>
            <a:spLocks noChangeArrowheads="1"/>
          </p:cNvSpPr>
          <p:nvPr/>
        </p:nvSpPr>
        <p:spPr bwMode="auto">
          <a:xfrm>
            <a:off x="3278194" y="1485951"/>
            <a:ext cx="1785489" cy="338554"/>
          </a:xfrm>
          <a:prstGeom prst="rect">
            <a:avLst/>
          </a:prstGeom>
          <a:solidFill>
            <a:schemeClr val="bg1"/>
          </a:solidFill>
          <a:ln>
            <a:noFill/>
          </a:ln>
          <a:extLst/>
        </p:spPr>
        <p:txBody>
          <a:bodyPr wrap="none">
            <a:spAutoFit/>
          </a:bodyPr>
          <a:lstStyle/>
          <a:p>
            <a:r>
              <a:rPr lang="en-GB" sz="1600" dirty="0" smtClean="0">
                <a:latin typeface="Arial Black" pitchFamily="34" charset="0"/>
              </a:rPr>
              <a:t>Storage levels</a:t>
            </a:r>
            <a:endParaRPr lang="en-GB" sz="1600" dirty="0">
              <a:latin typeface="Arial Black" pitchFamily="34" charset="0"/>
            </a:endParaRPr>
          </a:p>
        </p:txBody>
      </p:sp>
      <p:sp>
        <p:nvSpPr>
          <p:cNvPr id="20" name="Rectangle 1"/>
          <p:cNvSpPr>
            <a:spLocks noChangeArrowheads="1"/>
          </p:cNvSpPr>
          <p:nvPr/>
        </p:nvSpPr>
        <p:spPr bwMode="auto">
          <a:xfrm>
            <a:off x="3234034" y="4075277"/>
            <a:ext cx="3184333" cy="338554"/>
          </a:xfrm>
          <a:prstGeom prst="rect">
            <a:avLst/>
          </a:prstGeom>
          <a:solidFill>
            <a:schemeClr val="bg1"/>
          </a:solidFill>
          <a:ln>
            <a:noFill/>
          </a:ln>
          <a:extLst/>
        </p:spPr>
        <p:txBody>
          <a:bodyPr wrap="none">
            <a:spAutoFit/>
          </a:bodyPr>
          <a:lstStyle/>
          <a:p>
            <a:r>
              <a:rPr lang="en-GB" sz="1600" dirty="0" smtClean="0">
                <a:latin typeface="Arial Black" pitchFamily="34" charset="0"/>
              </a:rPr>
              <a:t>Storage modified demands</a:t>
            </a:r>
            <a:endParaRPr lang="en-GB" sz="1600" dirty="0">
              <a:latin typeface="Arial Black" pitchFamily="34" charset="0"/>
            </a:endParaRPr>
          </a:p>
        </p:txBody>
      </p:sp>
      <p:sp>
        <p:nvSpPr>
          <p:cNvPr id="22" name="Rectangle 1"/>
          <p:cNvSpPr>
            <a:spLocks noChangeArrowheads="1"/>
          </p:cNvSpPr>
          <p:nvPr/>
        </p:nvSpPr>
        <p:spPr bwMode="auto">
          <a:xfrm>
            <a:off x="3130014" y="4121180"/>
            <a:ext cx="3209853" cy="338554"/>
          </a:xfrm>
          <a:prstGeom prst="rect">
            <a:avLst/>
          </a:prstGeom>
          <a:solidFill>
            <a:schemeClr val="bg1"/>
          </a:solidFill>
          <a:ln>
            <a:noFill/>
          </a:ln>
          <a:extLst/>
        </p:spPr>
        <p:txBody>
          <a:bodyPr wrap="none">
            <a:spAutoFit/>
          </a:bodyPr>
          <a:lstStyle/>
          <a:p>
            <a:r>
              <a:rPr lang="en-GB" sz="1600" dirty="0" smtClean="0">
                <a:latin typeface="Arial Black" pitchFamily="34" charset="0"/>
              </a:rPr>
              <a:t>Uncontrollable renewables</a:t>
            </a:r>
            <a:endParaRPr lang="en-GB" sz="1600" dirty="0">
              <a:latin typeface="Arial Black" pitchFamily="34" charset="0"/>
            </a:endParaRPr>
          </a:p>
        </p:txBody>
      </p:sp>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758" y="1434504"/>
            <a:ext cx="9009522" cy="5307052"/>
          </a:xfrm>
          <a:prstGeom prst="rect">
            <a:avLst/>
          </a:prstGeom>
          <a:noFill/>
          <a:ln w="38100">
            <a:solidFill>
              <a:srgbClr val="FF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5548" name="Rectangle 1"/>
          <p:cNvSpPr>
            <a:spLocks noChangeArrowheads="1"/>
          </p:cNvSpPr>
          <p:nvPr/>
        </p:nvSpPr>
        <p:spPr bwMode="auto">
          <a:xfrm>
            <a:off x="2422331" y="1596551"/>
            <a:ext cx="3762890"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600" dirty="0">
                <a:latin typeface="Arial Black" pitchFamily="34" charset="0"/>
              </a:rPr>
              <a:t>Electricity generation and trade</a:t>
            </a:r>
          </a:p>
        </p:txBody>
      </p:sp>
    </p:spTree>
    <p:extLst>
      <p:ext uri="{BB962C8B-B14F-4D97-AF65-F5344CB8AC3E}">
        <p14:creationId xmlns:p14="http://schemas.microsoft.com/office/powerpoint/2010/main" val="83626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5544"/>
                                        </p:tgtEl>
                                      </p:cBhvr>
                                    </p:animEffect>
                                    <p:set>
                                      <p:cBhvr>
                                        <p:cTn id="7" dur="1" fill="hold">
                                          <p:stCondLst>
                                            <p:cond delay="499"/>
                                          </p:stCondLst>
                                        </p:cTn>
                                        <p:tgtEl>
                                          <p:spTgt spid="6554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2"/>
                                        </p:tgtEl>
                                      </p:cBhvr>
                                    </p:animEffect>
                                    <p:set>
                                      <p:cBhvr>
                                        <p:cTn id="10" dur="1" fill="hold">
                                          <p:stCondLst>
                                            <p:cond delay="499"/>
                                          </p:stCondLst>
                                        </p:cTn>
                                        <p:tgtEl>
                                          <p:spTgt spid="2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1029"/>
                                        </p:tgtEl>
                                        <p:attrNameLst>
                                          <p:attrName>style.visibility</p:attrName>
                                        </p:attrNameLst>
                                      </p:cBhvr>
                                      <p:to>
                                        <p:strVal val="visible"/>
                                      </p:to>
                                    </p:set>
                                    <p:animEffect transition="in" filter="fade">
                                      <p:cBhvr>
                                        <p:cTn id="18" dur="500"/>
                                        <p:tgtEl>
                                          <p:spTgt spid="10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nodeType="with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fade">
                                      <p:cBhvr>
                                        <p:cTn id="26" dur="500"/>
                                        <p:tgtEl>
                                          <p:spTgt spid="10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5548"/>
                                        </p:tgtEl>
                                        <p:attrNameLst>
                                          <p:attrName>style.visibility</p:attrName>
                                        </p:attrNameLst>
                                      </p:cBhvr>
                                      <p:to>
                                        <p:strVal val="visible"/>
                                      </p:to>
                                    </p:set>
                                    <p:animEffect transition="in" filter="fade">
                                      <p:cBhvr>
                                        <p:cTn id="31" dur="500"/>
                                        <p:tgtEl>
                                          <p:spTgt spid="65548"/>
                                        </p:tgtEl>
                                      </p:cBhvr>
                                    </p:animEffect>
                                  </p:childTnLst>
                                </p:cTn>
                              </p:par>
                              <p:par>
                                <p:cTn id="32" presetID="10" presetClass="entr" presetSubtype="0" fill="hold" nodeType="withEffect">
                                  <p:stCondLst>
                                    <p:cond delay="0"/>
                                  </p:stCondLst>
                                  <p:childTnLst>
                                    <p:set>
                                      <p:cBhvr>
                                        <p:cTn id="33" dur="1" fill="hold">
                                          <p:stCondLst>
                                            <p:cond delay="0"/>
                                          </p:stCondLst>
                                        </p:cTn>
                                        <p:tgtEl>
                                          <p:spTgt spid="1030"/>
                                        </p:tgtEl>
                                        <p:attrNameLst>
                                          <p:attrName>style.visibility</p:attrName>
                                        </p:attrNameLst>
                                      </p:cBhvr>
                                      <p:to>
                                        <p:strVal val="visible"/>
                                      </p:to>
                                    </p:set>
                                    <p:animEffect transition="in" filter="fade">
                                      <p:cBhvr>
                                        <p:cTn id="34"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4" grpId="0" animBg="1"/>
      <p:bldP spid="19" grpId="0" animBg="1"/>
      <p:bldP spid="20" grpId="0" animBg="1"/>
      <p:bldP spid="22" grpId="0" animBg="1"/>
      <p:bldP spid="655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2"/>
          <p:cNvSpPr>
            <a:spLocks noGrp="1"/>
          </p:cNvSpPr>
          <p:nvPr>
            <p:ph type="title"/>
          </p:nvPr>
        </p:nvSpPr>
        <p:spPr>
          <a:xfrm>
            <a:off x="323850" y="763588"/>
            <a:ext cx="8489950" cy="1009650"/>
          </a:xfrm>
        </p:spPr>
        <p:txBody>
          <a:bodyPr/>
          <a:lstStyle/>
          <a:p>
            <a:r>
              <a:rPr lang="en-GB" sz="2400" b="1" dirty="0" smtClean="0"/>
              <a:t>Optimising storage configuration for whole system</a:t>
            </a:r>
          </a:p>
        </p:txBody>
      </p:sp>
      <p:sp>
        <p:nvSpPr>
          <p:cNvPr id="37891" name="TextBox 4"/>
          <p:cNvSpPr txBox="1">
            <a:spLocks noChangeArrowheads="1"/>
          </p:cNvSpPr>
          <p:nvPr/>
        </p:nvSpPr>
        <p:spPr bwMode="auto">
          <a:xfrm>
            <a:off x="250825" y="1341438"/>
            <a:ext cx="8424863"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GB" b="1" dirty="0" smtClean="0"/>
              <a:t>What types and sizes of stores connected where in the energy system? </a:t>
            </a:r>
          </a:p>
          <a:p>
            <a:pPr eaLnBrk="1" hangingPunct="1">
              <a:defRPr/>
            </a:pPr>
            <a:endParaRPr lang="en-GB" b="1" dirty="0"/>
          </a:p>
          <a:p>
            <a:pPr eaLnBrk="1" hangingPunct="1">
              <a:defRPr/>
            </a:pPr>
            <a:r>
              <a:rPr lang="en-GB" b="1" dirty="0" smtClean="0"/>
              <a:t>How do we optimise?</a:t>
            </a:r>
          </a:p>
          <a:p>
            <a:pPr eaLnBrk="1" hangingPunct="1">
              <a:defRPr/>
            </a:pPr>
            <a:endParaRPr lang="en-GB" b="1" dirty="0"/>
          </a:p>
          <a:p>
            <a:pPr eaLnBrk="1" hangingPunct="1">
              <a:defRPr/>
            </a:pPr>
            <a:r>
              <a:rPr lang="en-GB" b="1" dirty="0" smtClean="0"/>
              <a:t>1. Accurately simulate whole energy system dynamics over short time steps. </a:t>
            </a:r>
          </a:p>
          <a:p>
            <a:pPr eaLnBrk="1" hangingPunct="1">
              <a:defRPr/>
            </a:pPr>
            <a:r>
              <a:rPr lang="en-GB" dirty="0" smtClean="0">
                <a:solidFill>
                  <a:srgbClr val="FF0000"/>
                </a:solidFill>
              </a:rPr>
              <a:t>Quite difficult if transmission included as spatial dimension then needed</a:t>
            </a:r>
          </a:p>
          <a:p>
            <a:pPr eaLnBrk="1" hangingPunct="1">
              <a:defRPr/>
            </a:pPr>
            <a:endParaRPr lang="en-GB" b="1" dirty="0"/>
          </a:p>
          <a:p>
            <a:pPr eaLnBrk="1" hangingPunct="1">
              <a:defRPr/>
            </a:pPr>
            <a:r>
              <a:rPr lang="en-GB" b="1" dirty="0" smtClean="0"/>
              <a:t>2. Optimise dynamic system.</a:t>
            </a:r>
          </a:p>
          <a:p>
            <a:pPr eaLnBrk="1" hangingPunct="1">
              <a:defRPr/>
            </a:pPr>
            <a:r>
              <a:rPr lang="en-GB" b="1" dirty="0" smtClean="0">
                <a:solidFill>
                  <a:srgbClr val="FF0000"/>
                </a:solidFill>
              </a:rPr>
              <a:t>Very </a:t>
            </a:r>
            <a:r>
              <a:rPr lang="en-GB" b="1" dirty="0">
                <a:solidFill>
                  <a:srgbClr val="FF0000"/>
                </a:solidFill>
              </a:rPr>
              <a:t>difficult– system is non-linear over perhaps 500-5000 time steps</a:t>
            </a:r>
            <a:r>
              <a:rPr lang="en-GB" b="1" dirty="0" smtClean="0">
                <a:solidFill>
                  <a:srgbClr val="FF0000"/>
                </a:solidFill>
              </a:rPr>
              <a:t>.</a:t>
            </a:r>
          </a:p>
          <a:p>
            <a:pPr eaLnBrk="1" hangingPunct="1">
              <a:defRPr/>
            </a:pPr>
            <a:endParaRPr lang="en-GB" b="1" dirty="0"/>
          </a:p>
          <a:p>
            <a:pPr marL="342900" indent="-342900" eaLnBrk="1" hangingPunct="1">
              <a:buFont typeface="Arial" panose="020B0604020202020204" pitchFamily="34" charset="0"/>
              <a:buChar char="•"/>
              <a:defRPr/>
            </a:pPr>
            <a:r>
              <a:rPr lang="en-GB" b="1" dirty="0" smtClean="0">
                <a:solidFill>
                  <a:srgbClr val="FF0000"/>
                </a:solidFill>
              </a:rPr>
              <a:t>Transmission </a:t>
            </a:r>
            <a:r>
              <a:rPr lang="en-GB" b="1" dirty="0">
                <a:solidFill>
                  <a:srgbClr val="FF0000"/>
                </a:solidFill>
              </a:rPr>
              <a:t>interconnection can produce most of the same benefits – how much storage, how much transmission?</a:t>
            </a:r>
            <a:endParaRPr lang="en-GB" b="1" dirty="0"/>
          </a:p>
          <a:p>
            <a:pPr marL="342900" indent="-342900" eaLnBrk="1" hangingPunct="1">
              <a:buFont typeface="Arial" panose="020B0604020202020204" pitchFamily="34" charset="0"/>
              <a:buChar char="•"/>
              <a:defRPr/>
            </a:pPr>
            <a:endParaRPr lang="en-GB" b="1" dirty="0" smtClean="0">
              <a:solidFill>
                <a:srgbClr val="FF0000"/>
              </a:solidFill>
            </a:endParaRPr>
          </a:p>
          <a:p>
            <a:pPr marL="342900" indent="-342900" eaLnBrk="1" hangingPunct="1">
              <a:buFont typeface="Arial" panose="020B0604020202020204" pitchFamily="34" charset="0"/>
              <a:buChar char="•"/>
              <a:defRPr/>
            </a:pPr>
            <a:r>
              <a:rPr lang="en-GB" b="1" dirty="0" smtClean="0">
                <a:solidFill>
                  <a:srgbClr val="FF0000"/>
                </a:solidFill>
              </a:rPr>
              <a:t>Should optimise whole system configuration and control at the same time</a:t>
            </a:r>
          </a:p>
          <a:p>
            <a:pPr eaLnBrk="1" hangingPunct="1">
              <a:defRPr/>
            </a:pPr>
            <a:endParaRPr lang="en-GB" b="1" dirty="0" smtClean="0"/>
          </a:p>
          <a:p>
            <a:pPr eaLnBrk="1" hangingPunct="1">
              <a:defRPr/>
            </a:pPr>
            <a:endParaRPr lang="en-GB" dirty="0" smtClean="0"/>
          </a:p>
          <a:p>
            <a:pPr eaLnBrk="1" hangingPunct="1">
              <a:defRPr/>
            </a:pPr>
            <a:endParaRPr lang="en-GB" dirty="0" smtClean="0"/>
          </a:p>
        </p:txBody>
      </p:sp>
      <p:sp>
        <p:nvSpPr>
          <p:cNvPr id="61444"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4E7175A1-5201-41AE-BECE-CFD68C6AC746}" type="slidenum">
              <a:rPr lang="en-US" smtClean="0"/>
              <a:pPr eaLnBrk="1" hangingPunct="1"/>
              <a:t>11</a:t>
            </a:fld>
            <a:endParaRPr lang="en-US" smtClean="0"/>
          </a:p>
        </p:txBody>
      </p:sp>
    </p:spTree>
    <p:extLst>
      <p:ext uri="{BB962C8B-B14F-4D97-AF65-F5344CB8AC3E}">
        <p14:creationId xmlns:p14="http://schemas.microsoft.com/office/powerpoint/2010/main" val="2649884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20" name="Slide Number Placeholder 5"/>
          <p:cNvSpPr>
            <a:spLocks noGrp="1"/>
          </p:cNvSpPr>
          <p:nvPr>
            <p:ph type="sldNum" sz="quarter" idx="10"/>
          </p:nvPr>
        </p:nvSpPr>
        <p:spPr>
          <a:xfrm>
            <a:off x="7010400" y="6453335"/>
            <a:ext cx="2133600" cy="3955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BB8BFEDE-767E-45E0-AE2C-FE4E9D20C8D2}" type="slidenum">
              <a:rPr lang="en-US" smtClean="0"/>
              <a:pPr eaLnBrk="1" hangingPunct="1"/>
              <a:t>12</a:t>
            </a:fld>
            <a:endParaRPr lang="en-US" dirty="0" smtClean="0"/>
          </a:p>
        </p:txBody>
      </p:sp>
      <p:sp>
        <p:nvSpPr>
          <p:cNvPr id="8" name="Rectangle 3"/>
          <p:cNvSpPr txBox="1">
            <a:spLocks noChangeArrowheads="1"/>
          </p:cNvSpPr>
          <p:nvPr/>
        </p:nvSpPr>
        <p:spPr bwMode="auto">
          <a:xfrm>
            <a:off x="957297" y="2564904"/>
            <a:ext cx="7222412" cy="856446"/>
          </a:xfrm>
          <a:prstGeom prst="rect">
            <a:avLst/>
          </a:prstGeom>
          <a:solidFill>
            <a:schemeClr val="bg1"/>
          </a:solidFill>
          <a:ln>
            <a:noFill/>
          </a:ln>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18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18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18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pPr>
            <a:r>
              <a:rPr lang="en-GB" sz="3600" kern="0" dirty="0" smtClean="0"/>
              <a:t>Thank you for listening. Questions?</a:t>
            </a:r>
          </a:p>
          <a:p>
            <a:pPr marL="0" indent="0">
              <a:buNone/>
            </a:pPr>
            <a:endParaRPr lang="en-GB" sz="3600" kern="0" dirty="0" smtClean="0"/>
          </a:p>
          <a:p>
            <a:pPr marL="0" indent="0">
              <a:buNone/>
            </a:pPr>
            <a:endParaRPr lang="en-GB" sz="3600" kern="0" dirty="0" smtClean="0"/>
          </a:p>
          <a:p>
            <a:pPr marL="0" indent="0">
              <a:buNone/>
            </a:pPr>
            <a:r>
              <a:rPr lang="en-GB" sz="2000" dirty="0" smtClean="0"/>
              <a:t>	</a:t>
            </a:r>
            <a:r>
              <a:rPr lang="x-none" sz="2000" dirty="0" smtClean="0"/>
              <a:t>Email</a:t>
            </a:r>
            <a:r>
              <a:rPr lang="x-none" sz="2000" dirty="0"/>
              <a:t>: </a:t>
            </a:r>
            <a:r>
              <a:rPr lang="x-none" sz="2000" u="sng" dirty="0">
                <a:hlinkClick r:id="rId3"/>
              </a:rPr>
              <a:t>Mark.Barrett@ucl.ac.uk</a:t>
            </a:r>
            <a:endParaRPr lang="en-GB" sz="2000" dirty="0"/>
          </a:p>
          <a:p>
            <a:pPr marL="0" indent="0">
              <a:buNone/>
            </a:pPr>
            <a:r>
              <a:rPr lang="en-GB" sz="2000" dirty="0" smtClean="0"/>
              <a:t>	Si</a:t>
            </a:r>
            <a:r>
              <a:rPr lang="x-none" sz="2000" dirty="0"/>
              <a:t>te : </a:t>
            </a:r>
            <a:r>
              <a:rPr lang="en-GB" sz="2000" u="sng" dirty="0">
                <a:hlinkClick r:id="rId4"/>
              </a:rPr>
              <a:t>www.SocietyEnergyEnvironment.net</a:t>
            </a:r>
            <a:endParaRPr lang="en-GB" sz="2000" kern="0" dirty="0"/>
          </a:p>
        </p:txBody>
      </p:sp>
      <p:sp>
        <p:nvSpPr>
          <p:cNvPr id="2" name="Title 1"/>
          <p:cNvSpPr>
            <a:spLocks noGrp="1"/>
          </p:cNvSpPr>
          <p:nvPr>
            <p:ph type="title"/>
          </p:nvPr>
        </p:nvSpPr>
        <p:spPr>
          <a:xfrm>
            <a:off x="323528" y="1772816"/>
            <a:ext cx="8489950" cy="1008063"/>
          </a:xfrm>
        </p:spPr>
        <p:txBody>
          <a:bodyPr/>
          <a:lstStyle/>
          <a:p>
            <a:endParaRPr lang="en-GB" dirty="0"/>
          </a:p>
        </p:txBody>
      </p:sp>
    </p:spTree>
    <p:extLst>
      <p:ext uri="{BB962C8B-B14F-4D97-AF65-F5344CB8AC3E}">
        <p14:creationId xmlns:p14="http://schemas.microsoft.com/office/powerpoint/2010/main" val="253457585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2"/>
          <p:cNvSpPr>
            <a:spLocks noGrp="1"/>
          </p:cNvSpPr>
          <p:nvPr>
            <p:ph type="title"/>
          </p:nvPr>
        </p:nvSpPr>
        <p:spPr>
          <a:xfrm>
            <a:off x="323850" y="763588"/>
            <a:ext cx="8489950" cy="1009650"/>
          </a:xfrm>
        </p:spPr>
        <p:txBody>
          <a:bodyPr/>
          <a:lstStyle/>
          <a:p>
            <a:r>
              <a:rPr lang="en-GB" sz="2400" b="1" dirty="0" smtClean="0"/>
              <a:t>Why storage?</a:t>
            </a:r>
          </a:p>
        </p:txBody>
      </p:sp>
      <p:sp>
        <p:nvSpPr>
          <p:cNvPr id="37891" name="TextBox 4"/>
          <p:cNvSpPr txBox="1">
            <a:spLocks noChangeArrowheads="1"/>
          </p:cNvSpPr>
          <p:nvPr/>
        </p:nvSpPr>
        <p:spPr bwMode="auto">
          <a:xfrm>
            <a:off x="250825" y="1341438"/>
            <a:ext cx="8785671"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GB" b="1" dirty="0" smtClean="0">
                <a:solidFill>
                  <a:srgbClr val="0070C0"/>
                </a:solidFill>
              </a:rPr>
              <a:t>Storage costs money and consumes energy.</a:t>
            </a:r>
          </a:p>
          <a:p>
            <a:pPr eaLnBrk="1" hangingPunct="1">
              <a:defRPr/>
            </a:pPr>
            <a:endParaRPr lang="en-GB" b="1" dirty="0" smtClean="0">
              <a:solidFill>
                <a:srgbClr val="0070C0"/>
              </a:solidFill>
            </a:endParaRPr>
          </a:p>
          <a:p>
            <a:pPr eaLnBrk="1" hangingPunct="1">
              <a:defRPr/>
            </a:pPr>
            <a:r>
              <a:rPr lang="en-GB" b="1" dirty="0" smtClean="0">
                <a:solidFill>
                  <a:srgbClr val="FF0000"/>
                </a:solidFill>
              </a:rPr>
              <a:t>The only point of storage is if it reduces the total capital and operating costs of meeting energy and environment objectives.</a:t>
            </a:r>
            <a:r>
              <a:rPr lang="en-GB" dirty="0">
                <a:solidFill>
                  <a:srgbClr val="FF0000"/>
                </a:solidFill>
              </a:rPr>
              <a:t> </a:t>
            </a:r>
            <a:endParaRPr lang="en-GB" dirty="0" smtClean="0">
              <a:solidFill>
                <a:srgbClr val="FF0000"/>
              </a:solidFill>
            </a:endParaRPr>
          </a:p>
          <a:p>
            <a:pPr eaLnBrk="1" hangingPunct="1">
              <a:defRPr/>
            </a:pPr>
            <a:endParaRPr lang="en-GB" dirty="0"/>
          </a:p>
          <a:p>
            <a:pPr eaLnBrk="1" hangingPunct="1">
              <a:defRPr/>
            </a:pPr>
            <a:r>
              <a:rPr lang="en-GB" dirty="0" smtClean="0">
                <a:solidFill>
                  <a:srgbClr val="00B050"/>
                </a:solidFill>
              </a:rPr>
              <a:t>It can: </a:t>
            </a:r>
          </a:p>
          <a:p>
            <a:pPr marL="285750" indent="-285750" eaLnBrk="1" hangingPunct="1">
              <a:buFont typeface="Arial" panose="020B0604020202020204" pitchFamily="34" charset="0"/>
              <a:buChar char="•"/>
              <a:defRPr/>
            </a:pPr>
            <a:r>
              <a:rPr lang="en-GB" dirty="0" smtClean="0">
                <a:solidFill>
                  <a:srgbClr val="00B050"/>
                </a:solidFill>
              </a:rPr>
              <a:t>store renewable </a:t>
            </a:r>
            <a:r>
              <a:rPr lang="en-GB" dirty="0">
                <a:solidFill>
                  <a:srgbClr val="00B050"/>
                </a:solidFill>
              </a:rPr>
              <a:t>or other </a:t>
            </a:r>
            <a:r>
              <a:rPr lang="en-GB" dirty="0" smtClean="0">
                <a:solidFill>
                  <a:srgbClr val="00B050"/>
                </a:solidFill>
              </a:rPr>
              <a:t>low marginal </a:t>
            </a:r>
            <a:r>
              <a:rPr lang="en-GB" dirty="0">
                <a:solidFill>
                  <a:srgbClr val="00B050"/>
                </a:solidFill>
              </a:rPr>
              <a:t>cost supply for </a:t>
            </a:r>
            <a:r>
              <a:rPr lang="en-GB" dirty="0" smtClean="0">
                <a:solidFill>
                  <a:srgbClr val="00B050"/>
                </a:solidFill>
              </a:rPr>
              <a:t>when </a:t>
            </a:r>
            <a:r>
              <a:rPr lang="en-GB" dirty="0">
                <a:solidFill>
                  <a:srgbClr val="00B050"/>
                </a:solidFill>
              </a:rPr>
              <a:t>this supply is in </a:t>
            </a:r>
            <a:r>
              <a:rPr lang="en-GB" dirty="0" smtClean="0">
                <a:solidFill>
                  <a:srgbClr val="00B050"/>
                </a:solidFill>
              </a:rPr>
              <a:t>deficit</a:t>
            </a:r>
          </a:p>
          <a:p>
            <a:pPr marL="285750" indent="-285750" eaLnBrk="1" hangingPunct="1">
              <a:buFont typeface="Arial" panose="020B0604020202020204" pitchFamily="34" charset="0"/>
              <a:buChar char="•"/>
              <a:defRPr/>
            </a:pPr>
            <a:endParaRPr lang="en-GB" dirty="0" smtClean="0">
              <a:solidFill>
                <a:srgbClr val="00B050"/>
              </a:solidFill>
            </a:endParaRPr>
          </a:p>
          <a:p>
            <a:pPr marL="285750" indent="-285750" eaLnBrk="1" hangingPunct="1">
              <a:buFont typeface="Arial" panose="020B0604020202020204" pitchFamily="34" charset="0"/>
              <a:buChar char="•"/>
              <a:defRPr/>
            </a:pPr>
            <a:r>
              <a:rPr lang="en-GB" dirty="0">
                <a:solidFill>
                  <a:srgbClr val="00B050"/>
                </a:solidFill>
              </a:rPr>
              <a:t>reduce the use of higher cost marginal </a:t>
            </a:r>
            <a:r>
              <a:rPr lang="en-GB" dirty="0" smtClean="0">
                <a:solidFill>
                  <a:srgbClr val="00B050"/>
                </a:solidFill>
              </a:rPr>
              <a:t>supplies</a:t>
            </a:r>
          </a:p>
          <a:p>
            <a:pPr marL="285750" indent="-285750" eaLnBrk="1" hangingPunct="1">
              <a:buFont typeface="Arial" panose="020B0604020202020204" pitchFamily="34" charset="0"/>
              <a:buChar char="•"/>
              <a:defRPr/>
            </a:pPr>
            <a:endParaRPr lang="en-GB" dirty="0" smtClean="0">
              <a:solidFill>
                <a:srgbClr val="00B050"/>
              </a:solidFill>
            </a:endParaRPr>
          </a:p>
          <a:p>
            <a:pPr marL="285750" indent="-285750" eaLnBrk="1" hangingPunct="1">
              <a:buFont typeface="Arial" panose="020B0604020202020204" pitchFamily="34" charset="0"/>
              <a:buChar char="•"/>
              <a:defRPr/>
            </a:pPr>
            <a:r>
              <a:rPr lang="en-GB" dirty="0" smtClean="0">
                <a:solidFill>
                  <a:srgbClr val="00B050"/>
                </a:solidFill>
              </a:rPr>
              <a:t>reduce </a:t>
            </a:r>
            <a:r>
              <a:rPr lang="en-GB" dirty="0">
                <a:solidFill>
                  <a:srgbClr val="00B050"/>
                </a:solidFill>
              </a:rPr>
              <a:t>peak flows and </a:t>
            </a:r>
            <a:r>
              <a:rPr lang="en-GB" dirty="0" smtClean="0">
                <a:solidFill>
                  <a:srgbClr val="00B050"/>
                </a:solidFill>
              </a:rPr>
              <a:t>capital </a:t>
            </a:r>
            <a:r>
              <a:rPr lang="en-GB" dirty="0">
                <a:solidFill>
                  <a:srgbClr val="00B050"/>
                </a:solidFill>
              </a:rPr>
              <a:t>investment in </a:t>
            </a:r>
            <a:r>
              <a:rPr lang="en-GB" dirty="0" smtClean="0">
                <a:solidFill>
                  <a:srgbClr val="00B050"/>
                </a:solidFill>
              </a:rPr>
              <a:t>generation</a:t>
            </a:r>
            <a:r>
              <a:rPr lang="en-GB" dirty="0">
                <a:solidFill>
                  <a:srgbClr val="00B050"/>
                </a:solidFill>
              </a:rPr>
              <a:t>, transmission etc</a:t>
            </a:r>
            <a:r>
              <a:rPr lang="en-GB" dirty="0" smtClean="0">
                <a:solidFill>
                  <a:srgbClr val="00B050"/>
                </a:solidFill>
              </a:rPr>
              <a:t>. </a:t>
            </a:r>
          </a:p>
          <a:p>
            <a:pPr marL="285750" indent="-285750" eaLnBrk="1" hangingPunct="1">
              <a:buFont typeface="Arial" panose="020B0604020202020204" pitchFamily="34" charset="0"/>
              <a:buChar char="•"/>
              <a:defRPr/>
            </a:pPr>
            <a:endParaRPr lang="en-GB" dirty="0" smtClean="0">
              <a:solidFill>
                <a:srgbClr val="00B050"/>
              </a:solidFill>
            </a:endParaRPr>
          </a:p>
          <a:p>
            <a:pPr marL="285750" indent="-285750" eaLnBrk="1" hangingPunct="1">
              <a:buFont typeface="Arial" panose="020B0604020202020204" pitchFamily="34" charset="0"/>
              <a:buChar char="•"/>
              <a:defRPr/>
            </a:pPr>
            <a:r>
              <a:rPr lang="en-GB" dirty="0" smtClean="0">
                <a:solidFill>
                  <a:srgbClr val="00B050"/>
                </a:solidFill>
              </a:rPr>
              <a:t>reduce </a:t>
            </a:r>
            <a:r>
              <a:rPr lang="en-GB" dirty="0">
                <a:solidFill>
                  <a:srgbClr val="00B050"/>
                </a:solidFill>
              </a:rPr>
              <a:t>the variability of demand which is </a:t>
            </a:r>
            <a:r>
              <a:rPr lang="en-GB" dirty="0" smtClean="0">
                <a:solidFill>
                  <a:srgbClr val="00B050"/>
                </a:solidFill>
              </a:rPr>
              <a:t>costly, especially to electricity generation</a:t>
            </a:r>
          </a:p>
          <a:p>
            <a:pPr marL="285750" indent="-285750" eaLnBrk="1" hangingPunct="1">
              <a:buFont typeface="Arial" panose="020B0604020202020204" pitchFamily="34" charset="0"/>
              <a:buChar char="•"/>
              <a:defRPr/>
            </a:pPr>
            <a:endParaRPr lang="en-GB" dirty="0" smtClean="0">
              <a:solidFill>
                <a:srgbClr val="00B050"/>
              </a:solidFill>
            </a:endParaRPr>
          </a:p>
          <a:p>
            <a:pPr marL="285750" indent="-285750" eaLnBrk="1" hangingPunct="1">
              <a:buFont typeface="Arial" panose="020B0604020202020204" pitchFamily="34" charset="0"/>
              <a:buChar char="•"/>
              <a:defRPr/>
            </a:pPr>
            <a:r>
              <a:rPr lang="en-GB" dirty="0" smtClean="0">
                <a:solidFill>
                  <a:srgbClr val="00B050"/>
                </a:solidFill>
              </a:rPr>
              <a:t>improve system </a:t>
            </a:r>
            <a:r>
              <a:rPr lang="en-GB" dirty="0" err="1" smtClean="0">
                <a:solidFill>
                  <a:srgbClr val="00B050"/>
                </a:solidFill>
              </a:rPr>
              <a:t>reliabililty</a:t>
            </a:r>
            <a:r>
              <a:rPr lang="en-GB" dirty="0" smtClean="0">
                <a:solidFill>
                  <a:srgbClr val="00B050"/>
                </a:solidFill>
              </a:rPr>
              <a:t> – e.g. if  a power station fails</a:t>
            </a:r>
            <a:endParaRPr lang="en-GB" dirty="0">
              <a:solidFill>
                <a:srgbClr val="00B050"/>
              </a:solidFill>
            </a:endParaRPr>
          </a:p>
          <a:p>
            <a:pPr marL="285750" indent="-285750" eaLnBrk="1" hangingPunct="1">
              <a:buFont typeface="Arial" panose="020B0604020202020204" pitchFamily="34" charset="0"/>
              <a:buChar char="•"/>
              <a:defRPr/>
            </a:pPr>
            <a:endParaRPr lang="en-GB" b="1" dirty="0" smtClean="0"/>
          </a:p>
          <a:p>
            <a:pPr eaLnBrk="1" hangingPunct="1">
              <a:defRPr/>
            </a:pPr>
            <a:r>
              <a:rPr lang="en-GB" b="1" dirty="0" smtClean="0">
                <a:solidFill>
                  <a:srgbClr val="FF0000"/>
                </a:solidFill>
              </a:rPr>
              <a:t>Transmission interconnection can produce most of the same benefits – how much storage, how much transmission?</a:t>
            </a:r>
          </a:p>
          <a:p>
            <a:pPr eaLnBrk="1" hangingPunct="1">
              <a:defRPr/>
            </a:pPr>
            <a:endParaRPr lang="en-GB" b="1" dirty="0" smtClean="0"/>
          </a:p>
          <a:p>
            <a:pPr eaLnBrk="1" hangingPunct="1">
              <a:defRPr/>
            </a:pPr>
            <a:endParaRPr lang="en-GB" dirty="0" smtClean="0"/>
          </a:p>
          <a:p>
            <a:pPr eaLnBrk="1" hangingPunct="1">
              <a:defRPr/>
            </a:pPr>
            <a:endParaRPr lang="en-GB" dirty="0" smtClean="0"/>
          </a:p>
        </p:txBody>
      </p:sp>
      <p:sp>
        <p:nvSpPr>
          <p:cNvPr id="61444"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4E7175A1-5201-41AE-BECE-CFD68C6AC746}" type="slidenum">
              <a:rPr lang="en-US" smtClean="0"/>
              <a:pPr eaLnBrk="1" hangingPunct="1"/>
              <a:t>2</a:t>
            </a:fld>
            <a:endParaRPr lang="en-US" smtClean="0"/>
          </a:p>
        </p:txBody>
      </p:sp>
    </p:spTree>
    <p:extLst>
      <p:ext uri="{BB962C8B-B14F-4D97-AF65-F5344CB8AC3E}">
        <p14:creationId xmlns:p14="http://schemas.microsoft.com/office/powerpoint/2010/main" val="3617179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2"/>
          <p:cNvSpPr>
            <a:spLocks noGrp="1"/>
          </p:cNvSpPr>
          <p:nvPr>
            <p:ph type="title"/>
          </p:nvPr>
        </p:nvSpPr>
        <p:spPr>
          <a:xfrm>
            <a:off x="323850" y="763588"/>
            <a:ext cx="8489950" cy="1009650"/>
          </a:xfrm>
        </p:spPr>
        <p:txBody>
          <a:bodyPr/>
          <a:lstStyle/>
          <a:p>
            <a:r>
              <a:rPr lang="en-GB" sz="2400" b="1" dirty="0" smtClean="0"/>
              <a:t>Storage types</a:t>
            </a:r>
          </a:p>
        </p:txBody>
      </p:sp>
      <p:sp>
        <p:nvSpPr>
          <p:cNvPr id="61444"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4E7175A1-5201-41AE-BECE-CFD68C6AC746}" type="slidenum">
              <a:rPr lang="en-US" smtClean="0"/>
              <a:pPr eaLnBrk="1" hangingPunct="1"/>
              <a:t>3</a:t>
            </a:fld>
            <a:endParaRPr lang="en-US" smtClean="0"/>
          </a:p>
        </p:txBody>
      </p:sp>
      <p:pic>
        <p:nvPicPr>
          <p:cNvPr id="7" name="Picture 6"/>
          <p:cNvPicPr>
            <a:picLocks noChangeAspect="1"/>
          </p:cNvPicPr>
          <p:nvPr/>
        </p:nvPicPr>
        <p:blipFill>
          <a:blip r:embed="rId2"/>
          <a:stretch>
            <a:fillRect/>
          </a:stretch>
        </p:blipFill>
        <p:spPr>
          <a:xfrm>
            <a:off x="323528" y="4005064"/>
            <a:ext cx="8553444" cy="1872208"/>
          </a:xfrm>
          <a:prstGeom prst="rect">
            <a:avLst/>
          </a:prstGeom>
        </p:spPr>
      </p:pic>
      <p:pic>
        <p:nvPicPr>
          <p:cNvPr id="2" name="Picture 1"/>
          <p:cNvPicPr>
            <a:picLocks noChangeAspect="1"/>
          </p:cNvPicPr>
          <p:nvPr/>
        </p:nvPicPr>
        <p:blipFill>
          <a:blip r:embed="rId3"/>
          <a:stretch>
            <a:fillRect/>
          </a:stretch>
        </p:blipFill>
        <p:spPr>
          <a:xfrm>
            <a:off x="323528" y="1700808"/>
            <a:ext cx="8503041" cy="1915916"/>
          </a:xfrm>
          <a:prstGeom prst="rect">
            <a:avLst/>
          </a:prstGeom>
        </p:spPr>
      </p:pic>
    </p:spTree>
    <p:extLst>
      <p:ext uri="{BB962C8B-B14F-4D97-AF65-F5344CB8AC3E}">
        <p14:creationId xmlns:p14="http://schemas.microsoft.com/office/powerpoint/2010/main" val="28121034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2"/>
          <p:cNvSpPr>
            <a:spLocks noGrp="1"/>
          </p:cNvSpPr>
          <p:nvPr>
            <p:ph type="title"/>
          </p:nvPr>
        </p:nvSpPr>
        <p:spPr>
          <a:xfrm>
            <a:off x="323850" y="763588"/>
            <a:ext cx="8489950" cy="1009650"/>
          </a:xfrm>
        </p:spPr>
        <p:txBody>
          <a:bodyPr/>
          <a:lstStyle/>
          <a:p>
            <a:r>
              <a:rPr lang="en-GB" sz="2400" b="1" dirty="0" smtClean="0"/>
              <a:t>Storage data</a:t>
            </a:r>
          </a:p>
        </p:txBody>
      </p:sp>
      <p:sp>
        <p:nvSpPr>
          <p:cNvPr id="61444"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4E7175A1-5201-41AE-BECE-CFD68C6AC746}" type="slidenum">
              <a:rPr lang="en-US" smtClean="0"/>
              <a:pPr eaLnBrk="1" hangingPunct="1"/>
              <a:t>4</a:t>
            </a:fld>
            <a:endParaRPr lang="en-US" smtClean="0"/>
          </a:p>
        </p:txBody>
      </p:sp>
      <p:sp>
        <p:nvSpPr>
          <p:cNvPr id="8" name="Title 2"/>
          <p:cNvSpPr txBox="1">
            <a:spLocks/>
          </p:cNvSpPr>
          <p:nvPr/>
        </p:nvSpPr>
        <p:spPr bwMode="auto">
          <a:xfrm>
            <a:off x="5265116" y="1558461"/>
            <a:ext cx="3123234" cy="1319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1800">
                <a:solidFill>
                  <a:schemeClr val="tx2"/>
                </a:solidFill>
                <a:latin typeface="+mj-lt"/>
                <a:ea typeface="MS PGothic" pitchFamily="34" charset="-128"/>
                <a:cs typeface="ＭＳ Ｐゴシック" charset="0"/>
              </a:defRPr>
            </a:lvl1pPr>
            <a:lvl2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2pPr>
            <a:lvl3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3pPr>
            <a:lvl4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4pPr>
            <a:lvl5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5pPr>
            <a:lvl6pPr marL="457200" algn="l" rtl="0" fontAlgn="base">
              <a:spcBef>
                <a:spcPct val="0"/>
              </a:spcBef>
              <a:spcAft>
                <a:spcPct val="0"/>
              </a:spcAft>
              <a:defRPr sz="3000" b="1">
                <a:solidFill>
                  <a:schemeClr val="tx2"/>
                </a:solidFill>
                <a:latin typeface="Arial" charset="0"/>
                <a:ea typeface="ＭＳ Ｐゴシック" charset="0"/>
              </a:defRPr>
            </a:lvl6pPr>
            <a:lvl7pPr marL="914400" algn="l" rtl="0" fontAlgn="base">
              <a:spcBef>
                <a:spcPct val="0"/>
              </a:spcBef>
              <a:spcAft>
                <a:spcPct val="0"/>
              </a:spcAft>
              <a:defRPr sz="3000" b="1">
                <a:solidFill>
                  <a:schemeClr val="tx2"/>
                </a:solidFill>
                <a:latin typeface="Arial" charset="0"/>
                <a:ea typeface="ＭＳ Ｐゴシック" charset="0"/>
              </a:defRPr>
            </a:lvl7pPr>
            <a:lvl8pPr marL="1371600" algn="l" rtl="0" fontAlgn="base">
              <a:spcBef>
                <a:spcPct val="0"/>
              </a:spcBef>
              <a:spcAft>
                <a:spcPct val="0"/>
              </a:spcAft>
              <a:defRPr sz="3000" b="1">
                <a:solidFill>
                  <a:schemeClr val="tx2"/>
                </a:solidFill>
                <a:latin typeface="Arial" charset="0"/>
                <a:ea typeface="ＭＳ Ｐゴシック" charset="0"/>
              </a:defRPr>
            </a:lvl8pPr>
            <a:lvl9pPr marL="1828800" algn="l" rtl="0" fontAlgn="base">
              <a:spcBef>
                <a:spcPct val="0"/>
              </a:spcBef>
              <a:spcAft>
                <a:spcPct val="0"/>
              </a:spcAft>
              <a:defRPr sz="3000" b="1">
                <a:solidFill>
                  <a:schemeClr val="tx2"/>
                </a:solidFill>
                <a:latin typeface="Arial" charset="0"/>
                <a:ea typeface="ＭＳ Ｐゴシック" charset="0"/>
              </a:defRPr>
            </a:lvl9pPr>
          </a:lstStyle>
          <a:p>
            <a:r>
              <a:rPr lang="en-GB" kern="0" dirty="0" smtClean="0"/>
              <a:t>Density – kWh/kg, kWh/m3</a:t>
            </a:r>
          </a:p>
          <a:p>
            <a:endParaRPr lang="en-GB" kern="0" dirty="0" smtClean="0"/>
          </a:p>
          <a:p>
            <a:r>
              <a:rPr lang="en-GB" kern="0" dirty="0" smtClean="0"/>
              <a:t>Lifetime – cycles</a:t>
            </a:r>
          </a:p>
          <a:p>
            <a:endParaRPr lang="en-GB" kern="0" dirty="0"/>
          </a:p>
          <a:p>
            <a:r>
              <a:rPr lang="en-GB" kern="0" dirty="0" smtClean="0"/>
              <a:t>Charge/discharge rates</a:t>
            </a:r>
          </a:p>
          <a:p>
            <a:endParaRPr lang="en-GB" kern="0" dirty="0" smtClean="0"/>
          </a:p>
        </p:txBody>
      </p:sp>
      <p:pic>
        <p:nvPicPr>
          <p:cNvPr id="6" name="Picture 5"/>
          <p:cNvPicPr>
            <a:picLocks noChangeAspect="1"/>
          </p:cNvPicPr>
          <p:nvPr/>
        </p:nvPicPr>
        <p:blipFill>
          <a:blip r:embed="rId2"/>
          <a:stretch>
            <a:fillRect/>
          </a:stretch>
        </p:blipFill>
        <p:spPr>
          <a:xfrm>
            <a:off x="3877166" y="4109596"/>
            <a:ext cx="4583266" cy="2748404"/>
          </a:xfrm>
          <a:prstGeom prst="rect">
            <a:avLst/>
          </a:prstGeom>
        </p:spPr>
      </p:pic>
      <p:sp>
        <p:nvSpPr>
          <p:cNvPr id="12" name="Title 2"/>
          <p:cNvSpPr txBox="1">
            <a:spLocks/>
          </p:cNvSpPr>
          <p:nvPr/>
        </p:nvSpPr>
        <p:spPr bwMode="auto">
          <a:xfrm>
            <a:off x="239934" y="4691710"/>
            <a:ext cx="3312368" cy="15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1800">
                <a:solidFill>
                  <a:schemeClr val="tx2"/>
                </a:solidFill>
                <a:latin typeface="+mj-lt"/>
                <a:ea typeface="MS PGothic" pitchFamily="34" charset="-128"/>
                <a:cs typeface="ＭＳ Ｐゴシック" charset="0"/>
              </a:defRPr>
            </a:lvl1pPr>
            <a:lvl2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2pPr>
            <a:lvl3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3pPr>
            <a:lvl4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4pPr>
            <a:lvl5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5pPr>
            <a:lvl6pPr marL="457200" algn="l" rtl="0" fontAlgn="base">
              <a:spcBef>
                <a:spcPct val="0"/>
              </a:spcBef>
              <a:spcAft>
                <a:spcPct val="0"/>
              </a:spcAft>
              <a:defRPr sz="3000" b="1">
                <a:solidFill>
                  <a:schemeClr val="tx2"/>
                </a:solidFill>
                <a:latin typeface="Arial" charset="0"/>
                <a:ea typeface="ＭＳ Ｐゴシック" charset="0"/>
              </a:defRPr>
            </a:lvl6pPr>
            <a:lvl7pPr marL="914400" algn="l" rtl="0" fontAlgn="base">
              <a:spcBef>
                <a:spcPct val="0"/>
              </a:spcBef>
              <a:spcAft>
                <a:spcPct val="0"/>
              </a:spcAft>
              <a:defRPr sz="3000" b="1">
                <a:solidFill>
                  <a:schemeClr val="tx2"/>
                </a:solidFill>
                <a:latin typeface="Arial" charset="0"/>
                <a:ea typeface="ＭＳ Ｐゴシック" charset="0"/>
              </a:defRPr>
            </a:lvl7pPr>
            <a:lvl8pPr marL="1371600" algn="l" rtl="0" fontAlgn="base">
              <a:spcBef>
                <a:spcPct val="0"/>
              </a:spcBef>
              <a:spcAft>
                <a:spcPct val="0"/>
              </a:spcAft>
              <a:defRPr sz="3000" b="1">
                <a:solidFill>
                  <a:schemeClr val="tx2"/>
                </a:solidFill>
                <a:latin typeface="Arial" charset="0"/>
                <a:ea typeface="ＭＳ Ｐゴシック" charset="0"/>
              </a:defRPr>
            </a:lvl8pPr>
            <a:lvl9pPr marL="1828800" algn="l" rtl="0" fontAlgn="base">
              <a:spcBef>
                <a:spcPct val="0"/>
              </a:spcBef>
              <a:spcAft>
                <a:spcPct val="0"/>
              </a:spcAft>
              <a:defRPr sz="3000" b="1">
                <a:solidFill>
                  <a:schemeClr val="tx2"/>
                </a:solidFill>
                <a:latin typeface="Arial" charset="0"/>
                <a:ea typeface="ＭＳ Ｐゴシック" charset="0"/>
              </a:defRPr>
            </a:lvl9pPr>
          </a:lstStyle>
          <a:p>
            <a:r>
              <a:rPr lang="en-GB" b="1" kern="0" dirty="0" smtClean="0"/>
              <a:t>Indicative </a:t>
            </a:r>
            <a:r>
              <a:rPr lang="en-GB" b="1" kern="0" dirty="0"/>
              <a:t>c</a:t>
            </a:r>
            <a:r>
              <a:rPr lang="en-GB" b="1" kern="0" dirty="0" smtClean="0"/>
              <a:t>osts</a:t>
            </a:r>
          </a:p>
          <a:p>
            <a:pPr marL="285750" indent="-285750">
              <a:buFont typeface="Arial" panose="020B0604020202020204" pitchFamily="34" charset="0"/>
              <a:buChar char="•"/>
            </a:pPr>
            <a:r>
              <a:rPr lang="en-GB" sz="1600" kern="0" dirty="0" smtClean="0"/>
              <a:t>Large scale economies</a:t>
            </a:r>
          </a:p>
          <a:p>
            <a:pPr marL="285750" indent="-285750">
              <a:buFont typeface="Arial" panose="020B0604020202020204" pitchFamily="34" charset="0"/>
              <a:buChar char="•"/>
            </a:pPr>
            <a:r>
              <a:rPr lang="en-GB" sz="1600" kern="0" dirty="0" smtClean="0"/>
              <a:t>Heat storage lower cost than </a:t>
            </a:r>
            <a:r>
              <a:rPr lang="en-GB" sz="1600" kern="0" dirty="0" err="1" smtClean="0"/>
              <a:t>elec</a:t>
            </a:r>
            <a:endParaRPr lang="en-GB" sz="1600" kern="0" dirty="0" smtClean="0"/>
          </a:p>
          <a:p>
            <a:pPr marL="285750" indent="-285750">
              <a:buFont typeface="Arial" panose="020B0604020202020204" pitchFamily="34" charset="0"/>
              <a:buChar char="•"/>
            </a:pPr>
            <a:endParaRPr lang="en-GB" sz="1600" kern="0" dirty="0" smtClean="0"/>
          </a:p>
          <a:p>
            <a:pPr marL="285750" indent="-285750">
              <a:buFont typeface="Arial" panose="020B0604020202020204" pitchFamily="34" charset="0"/>
              <a:buChar char="•"/>
            </a:pPr>
            <a:r>
              <a:rPr lang="en-GB" sz="1600" kern="0" dirty="0" smtClean="0"/>
              <a:t>What are costs of input and output capacities?</a:t>
            </a:r>
          </a:p>
          <a:p>
            <a:endParaRPr lang="en-GB" sz="1600" kern="0" dirty="0" smtClean="0"/>
          </a:p>
        </p:txBody>
      </p:sp>
      <p:pic>
        <p:nvPicPr>
          <p:cNvPr id="13" name="Picture 12"/>
          <p:cNvPicPr>
            <a:picLocks noChangeAspect="1"/>
          </p:cNvPicPr>
          <p:nvPr/>
        </p:nvPicPr>
        <p:blipFill>
          <a:blip r:embed="rId3"/>
          <a:stretch>
            <a:fillRect/>
          </a:stretch>
        </p:blipFill>
        <p:spPr>
          <a:xfrm>
            <a:off x="-396552" y="1085878"/>
            <a:ext cx="5397717" cy="2559146"/>
          </a:xfrm>
          <a:prstGeom prst="rect">
            <a:avLst/>
          </a:prstGeom>
        </p:spPr>
      </p:pic>
    </p:spTree>
    <p:extLst>
      <p:ext uri="{BB962C8B-B14F-4D97-AF65-F5344CB8AC3E}">
        <p14:creationId xmlns:p14="http://schemas.microsoft.com/office/powerpoint/2010/main" val="3054815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itle 2"/>
          <p:cNvSpPr>
            <a:spLocks noGrp="1"/>
          </p:cNvSpPr>
          <p:nvPr>
            <p:ph type="title"/>
          </p:nvPr>
        </p:nvSpPr>
        <p:spPr>
          <a:xfrm>
            <a:off x="296863" y="1916832"/>
            <a:ext cx="2499121" cy="5189736"/>
          </a:xfrm>
        </p:spPr>
        <p:txBody>
          <a:bodyPr/>
          <a:lstStyle/>
          <a:p>
            <a:r>
              <a:rPr lang="en-GB" dirty="0" smtClean="0"/>
              <a:t/>
            </a:r>
            <a:br>
              <a:rPr lang="en-GB" dirty="0" smtClean="0"/>
            </a:br>
            <a:r>
              <a:rPr lang="en-GB" dirty="0"/>
              <a:t/>
            </a:r>
            <a:br>
              <a:rPr lang="en-GB" dirty="0"/>
            </a:br>
            <a:r>
              <a:rPr lang="en-GB" dirty="0" smtClean="0"/>
              <a:t>As the storage temperature increases, the heat pump performance deteriorates </a:t>
            </a:r>
            <a:br>
              <a:rPr lang="en-GB" dirty="0" smtClean="0"/>
            </a:br>
            <a:endParaRPr lang="en-GB" dirty="0" smtClean="0"/>
          </a:p>
        </p:txBody>
      </p:sp>
      <p:sp>
        <p:nvSpPr>
          <p:cNvPr id="71684" name="Slide Number Placeholder 1"/>
          <p:cNvSpPr>
            <a:spLocks noGrp="1"/>
          </p:cNvSpPr>
          <p:nvPr>
            <p:ph type="sldNum" sz="quarter" idx="10"/>
          </p:nvPr>
        </p:nvSpPr>
        <p:spPr>
          <a:xfrm>
            <a:off x="8410575" y="6554788"/>
            <a:ext cx="728663"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A7B5D471-89A0-4E9E-816C-9E6BBFADC691}" type="slidenum">
              <a:rPr lang="en-US" smtClean="0"/>
              <a:pPr eaLnBrk="1" hangingPunct="1"/>
              <a:t>5</a:t>
            </a:fld>
            <a:endParaRPr lang="en-US" dirty="0" smtClean="0"/>
          </a:p>
        </p:txBody>
      </p:sp>
      <p:pic>
        <p:nvPicPr>
          <p:cNvPr id="7168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336" y="1700808"/>
            <a:ext cx="5472112" cy="22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336" y="4532744"/>
            <a:ext cx="5670550" cy="2325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
          <p:cNvSpPr txBox="1">
            <a:spLocks/>
          </p:cNvSpPr>
          <p:nvPr/>
        </p:nvSpPr>
        <p:spPr bwMode="auto">
          <a:xfrm>
            <a:off x="320993" y="620688"/>
            <a:ext cx="7203335" cy="4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1800">
                <a:solidFill>
                  <a:schemeClr val="tx2"/>
                </a:solidFill>
                <a:latin typeface="+mj-lt"/>
                <a:ea typeface="MS PGothic" pitchFamily="34" charset="-128"/>
                <a:cs typeface="ＭＳ Ｐゴシック" charset="0"/>
              </a:defRPr>
            </a:lvl1pPr>
            <a:lvl2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2pPr>
            <a:lvl3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3pPr>
            <a:lvl4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4pPr>
            <a:lvl5pPr algn="l" rtl="0" eaLnBrk="0" fontAlgn="base" hangingPunct="0">
              <a:spcBef>
                <a:spcPct val="0"/>
              </a:spcBef>
              <a:spcAft>
                <a:spcPct val="0"/>
              </a:spcAft>
              <a:defRPr sz="2800">
                <a:solidFill>
                  <a:schemeClr val="tx2"/>
                </a:solidFill>
                <a:latin typeface="Arial" charset="0"/>
                <a:ea typeface="MS PGothic" pitchFamily="34" charset="-128"/>
                <a:cs typeface="ＭＳ Ｐゴシック" charset="0"/>
              </a:defRPr>
            </a:lvl5pPr>
            <a:lvl6pPr marL="457200" algn="l" rtl="0" fontAlgn="base">
              <a:spcBef>
                <a:spcPct val="0"/>
              </a:spcBef>
              <a:spcAft>
                <a:spcPct val="0"/>
              </a:spcAft>
              <a:defRPr sz="3000" b="1">
                <a:solidFill>
                  <a:schemeClr val="tx2"/>
                </a:solidFill>
                <a:latin typeface="Arial" charset="0"/>
                <a:ea typeface="ＭＳ Ｐゴシック" charset="0"/>
              </a:defRPr>
            </a:lvl6pPr>
            <a:lvl7pPr marL="914400" algn="l" rtl="0" fontAlgn="base">
              <a:spcBef>
                <a:spcPct val="0"/>
              </a:spcBef>
              <a:spcAft>
                <a:spcPct val="0"/>
              </a:spcAft>
              <a:defRPr sz="3000" b="1">
                <a:solidFill>
                  <a:schemeClr val="tx2"/>
                </a:solidFill>
                <a:latin typeface="Arial" charset="0"/>
                <a:ea typeface="ＭＳ Ｐゴシック" charset="0"/>
              </a:defRPr>
            </a:lvl7pPr>
            <a:lvl8pPr marL="1371600" algn="l" rtl="0" fontAlgn="base">
              <a:spcBef>
                <a:spcPct val="0"/>
              </a:spcBef>
              <a:spcAft>
                <a:spcPct val="0"/>
              </a:spcAft>
              <a:defRPr sz="3000" b="1">
                <a:solidFill>
                  <a:schemeClr val="tx2"/>
                </a:solidFill>
                <a:latin typeface="Arial" charset="0"/>
                <a:ea typeface="ＭＳ Ｐゴシック" charset="0"/>
              </a:defRPr>
            </a:lvl8pPr>
            <a:lvl9pPr marL="1828800" algn="l" rtl="0" fontAlgn="base">
              <a:spcBef>
                <a:spcPct val="0"/>
              </a:spcBef>
              <a:spcAft>
                <a:spcPct val="0"/>
              </a:spcAft>
              <a:defRPr sz="3000" b="1">
                <a:solidFill>
                  <a:schemeClr val="tx2"/>
                </a:solidFill>
                <a:latin typeface="Arial" charset="0"/>
                <a:ea typeface="ＭＳ Ｐゴシック" charset="0"/>
              </a:defRPr>
            </a:lvl9pPr>
          </a:lstStyle>
          <a:p>
            <a:r>
              <a:rPr lang="en-GB" b="1" kern="0" dirty="0" smtClean="0"/>
              <a:t>Storage interactions with the system</a:t>
            </a:r>
          </a:p>
          <a:p>
            <a:endParaRPr lang="en-GB" b="1" kern="0" dirty="0" smtClean="0"/>
          </a:p>
          <a:p>
            <a:r>
              <a:rPr lang="en-GB" kern="0" dirty="0" smtClean="0"/>
              <a:t>Example: heat pump and storage temperature </a:t>
            </a:r>
          </a:p>
          <a:p>
            <a:r>
              <a:rPr lang="en-GB" sz="1600" kern="0" dirty="0" smtClean="0"/>
              <a:t>(w</a:t>
            </a:r>
            <a:r>
              <a:rPr lang="en-GB" sz="1600" dirty="0" smtClean="0"/>
              <a:t>inter’s </a:t>
            </a:r>
            <a:r>
              <a:rPr lang="en-GB" sz="1600" dirty="0"/>
              <a:t>day  modelled at 5 min </a:t>
            </a:r>
            <a:r>
              <a:rPr lang="en-GB" sz="1600" dirty="0" smtClean="0"/>
              <a:t>intervals)</a:t>
            </a:r>
            <a:endParaRPr lang="en-GB" sz="1600" kern="0" dirty="0" smtClean="0"/>
          </a:p>
        </p:txBody>
      </p:sp>
    </p:spTree>
    <p:extLst>
      <p:ext uri="{BB962C8B-B14F-4D97-AF65-F5344CB8AC3E}">
        <p14:creationId xmlns:p14="http://schemas.microsoft.com/office/powerpoint/2010/main" val="2356412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68FA9C7D-2645-403A-8E0F-A34EE86E431E}" type="slidenum">
              <a:rPr lang="en-US" smtClean="0"/>
              <a:pPr eaLnBrk="1" hangingPunct="1"/>
              <a:t>6</a:t>
            </a:fld>
            <a:endParaRPr lang="en-US" dirty="0" smtClean="0"/>
          </a:p>
        </p:txBody>
      </p:sp>
      <p:pic>
        <p:nvPicPr>
          <p:cNvPr id="24578" name="Picture 6" descr="C:\Mark\Work\Energy\EnergyModels\DYNEMO\DynEMo_Flow\DynEMo_flow.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7160" y="1124744"/>
            <a:ext cx="8889336" cy="6520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itle 1"/>
          <p:cNvSpPr>
            <a:spLocks noGrp="1"/>
          </p:cNvSpPr>
          <p:nvPr>
            <p:ph type="title"/>
          </p:nvPr>
        </p:nvSpPr>
        <p:spPr>
          <a:xfrm>
            <a:off x="0" y="548680"/>
            <a:ext cx="9315450" cy="1368152"/>
          </a:xfrm>
          <a:solidFill>
            <a:schemeClr val="bg1"/>
          </a:solidFill>
        </p:spPr>
        <p:txBody>
          <a:bodyPr/>
          <a:lstStyle/>
          <a:p>
            <a:r>
              <a:rPr lang="en-GB" dirty="0" smtClean="0">
                <a:latin typeface="Arial Black" pitchFamily="34" charset="0"/>
              </a:rPr>
              <a:t>     The national energy system</a:t>
            </a: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917" t="14474" r="-648" b="1315"/>
          <a:stretch/>
        </p:blipFill>
        <p:spPr bwMode="auto">
          <a:xfrm>
            <a:off x="1717386" y="908720"/>
            <a:ext cx="5544616" cy="1080120"/>
          </a:xfrm>
          <a:prstGeom prst="rect">
            <a:avLst/>
          </a:prstGeom>
          <a:gradFill>
            <a:gsLst>
              <a:gs pos="0">
                <a:srgbClr val="5E9EFF"/>
              </a:gs>
              <a:gs pos="39999">
                <a:srgbClr val="85C2FF"/>
              </a:gs>
              <a:gs pos="70000">
                <a:srgbClr val="C4D6EB"/>
              </a:gs>
              <a:gs pos="84000">
                <a:srgbClr val="FFEBFA"/>
              </a:gs>
            </a:gsLst>
            <a:lin ang="5400000" scaled="0"/>
          </a:gradFill>
          <a:ln>
            <a:noFill/>
          </a:ln>
          <a:effectLst/>
          <a:extLst/>
        </p:spPr>
      </p:pic>
    </p:spTree>
    <p:extLst>
      <p:ext uri="{BB962C8B-B14F-4D97-AF65-F5344CB8AC3E}">
        <p14:creationId xmlns:p14="http://schemas.microsoft.com/office/powerpoint/2010/main" val="1895450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86B16E6E-2774-439F-B85C-D877B2711652}" type="slidenum">
              <a:rPr lang="en-US" smtClean="0"/>
              <a:pPr eaLnBrk="1" hangingPunct="1"/>
              <a:t>7</a:t>
            </a:fld>
            <a:endParaRPr lang="en-US" smtClean="0"/>
          </a:p>
        </p:txBody>
      </p:sp>
      <p:sp>
        <p:nvSpPr>
          <p:cNvPr id="62467" name="Title 2"/>
          <p:cNvSpPr txBox="1">
            <a:spLocks/>
          </p:cNvSpPr>
          <p:nvPr/>
        </p:nvSpPr>
        <p:spPr bwMode="auto">
          <a:xfrm>
            <a:off x="0" y="585577"/>
            <a:ext cx="84899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GB" b="1" dirty="0" smtClean="0">
                <a:solidFill>
                  <a:schemeClr val="tx2"/>
                </a:solidFill>
              </a:rPr>
              <a:t>National – </a:t>
            </a:r>
            <a:r>
              <a:rPr lang="en-GB" b="1" dirty="0" smtClean="0">
                <a:solidFill>
                  <a:srgbClr val="FF0000"/>
                </a:solidFill>
              </a:rPr>
              <a:t>e</a:t>
            </a:r>
            <a:r>
              <a:rPr lang="en-GB" dirty="0" smtClean="0">
                <a:solidFill>
                  <a:srgbClr val="FF0000"/>
                </a:solidFill>
              </a:rPr>
              <a:t>lectrically connected </a:t>
            </a:r>
            <a:r>
              <a:rPr lang="en-GB" b="1" dirty="0" smtClean="0">
                <a:solidFill>
                  <a:schemeClr val="tx2"/>
                </a:solidFill>
              </a:rPr>
              <a:t>storage</a:t>
            </a:r>
            <a:endParaRPr lang="en-GB" dirty="0">
              <a:solidFill>
                <a:schemeClr val="tx2"/>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1" y="1011445"/>
            <a:ext cx="5040559" cy="2749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2780928"/>
            <a:ext cx="5541109" cy="4210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07504" y="4287937"/>
            <a:ext cx="8496944" cy="2185214"/>
          </a:xfrm>
          <a:prstGeom prst="rect">
            <a:avLst/>
          </a:prstGeom>
        </p:spPr>
        <p:txBody>
          <a:bodyPr wrap="square">
            <a:spAutoFit/>
          </a:bodyPr>
          <a:lstStyle/>
          <a:p>
            <a:r>
              <a:rPr lang="en-GB" sz="2000" b="1" dirty="0" smtClean="0">
                <a:solidFill>
                  <a:schemeClr val="tx2"/>
                </a:solidFill>
              </a:rPr>
              <a:t>What matters most technically?</a:t>
            </a:r>
          </a:p>
          <a:p>
            <a:pPr marL="285750" indent="-285750">
              <a:buFont typeface="Arial" panose="020B0604020202020204" pitchFamily="34" charset="0"/>
              <a:buChar char="•"/>
            </a:pPr>
            <a:r>
              <a:rPr lang="en-GB" sz="2000" b="1" dirty="0" smtClean="0">
                <a:solidFill>
                  <a:schemeClr val="tx2"/>
                </a:solidFill>
              </a:rPr>
              <a:t>kW in</a:t>
            </a:r>
          </a:p>
          <a:p>
            <a:pPr marL="285750" indent="-285750">
              <a:buFont typeface="Arial" panose="020B0604020202020204" pitchFamily="34" charset="0"/>
              <a:buChar char="•"/>
            </a:pPr>
            <a:r>
              <a:rPr lang="en-GB" sz="2000" b="1" dirty="0" smtClean="0">
                <a:solidFill>
                  <a:schemeClr val="tx2"/>
                </a:solidFill>
              </a:rPr>
              <a:t>kWh stored</a:t>
            </a:r>
          </a:p>
          <a:p>
            <a:pPr marL="285750" indent="-285750">
              <a:buFont typeface="Arial" panose="020B0604020202020204" pitchFamily="34" charset="0"/>
              <a:buChar char="•"/>
            </a:pPr>
            <a:r>
              <a:rPr lang="en-GB" sz="2000" b="1" dirty="0" smtClean="0">
                <a:solidFill>
                  <a:schemeClr val="tx2"/>
                </a:solidFill>
              </a:rPr>
              <a:t>kW out</a:t>
            </a:r>
          </a:p>
          <a:p>
            <a:pPr marL="285750" indent="-285750">
              <a:buFont typeface="Arial" panose="020B0604020202020204" pitchFamily="34" charset="0"/>
              <a:buChar char="•"/>
            </a:pPr>
            <a:r>
              <a:rPr lang="en-GB" sz="2000" b="1" dirty="0" smtClean="0">
                <a:solidFill>
                  <a:schemeClr val="tx2"/>
                </a:solidFill>
              </a:rPr>
              <a:t>Efficiency = </a:t>
            </a:r>
            <a:r>
              <a:rPr lang="en-GB" sz="2000" b="1" dirty="0" err="1" smtClean="0">
                <a:solidFill>
                  <a:schemeClr val="tx2"/>
                </a:solidFill>
              </a:rPr>
              <a:t>Eout</a:t>
            </a:r>
            <a:r>
              <a:rPr lang="en-GB" sz="2000" b="1" dirty="0" smtClean="0">
                <a:solidFill>
                  <a:schemeClr val="tx2"/>
                </a:solidFill>
              </a:rPr>
              <a:t> / </a:t>
            </a:r>
            <a:r>
              <a:rPr lang="en-GB" sz="2000" b="1" dirty="0" err="1" smtClean="0">
                <a:solidFill>
                  <a:schemeClr val="tx2"/>
                </a:solidFill>
              </a:rPr>
              <a:t>Ein</a:t>
            </a:r>
            <a:endParaRPr lang="en-GB" dirty="0" smtClean="0"/>
          </a:p>
          <a:p>
            <a:pPr marL="171450" indent="-171450">
              <a:buFont typeface="Arial" pitchFamily="34" charset="0"/>
              <a:buChar char="•"/>
            </a:pPr>
            <a:endParaRPr lang="en-GB" dirty="0"/>
          </a:p>
          <a:p>
            <a:pPr marL="171450" indent="-171450">
              <a:buFont typeface="Arial" pitchFamily="34" charset="0"/>
              <a:buChar char="•"/>
            </a:pPr>
            <a:endParaRPr lang="en-GB" dirty="0" smtClean="0"/>
          </a:p>
        </p:txBody>
      </p:sp>
    </p:spTree>
    <p:extLst>
      <p:ext uri="{BB962C8B-B14F-4D97-AF65-F5344CB8AC3E}">
        <p14:creationId xmlns:p14="http://schemas.microsoft.com/office/powerpoint/2010/main" val="2727278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86B16E6E-2774-439F-B85C-D877B2711652}" type="slidenum">
              <a:rPr lang="en-US" smtClean="0"/>
              <a:pPr eaLnBrk="1" hangingPunct="1"/>
              <a:t>8</a:t>
            </a:fld>
            <a:endParaRPr lang="en-US" smtClean="0"/>
          </a:p>
        </p:txBody>
      </p:sp>
      <p:sp>
        <p:nvSpPr>
          <p:cNvPr id="62467" name="Title 2"/>
          <p:cNvSpPr txBox="1">
            <a:spLocks/>
          </p:cNvSpPr>
          <p:nvPr/>
        </p:nvSpPr>
        <p:spPr bwMode="auto">
          <a:xfrm>
            <a:off x="182563" y="692150"/>
            <a:ext cx="84899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GB" b="1" dirty="0" smtClean="0">
                <a:solidFill>
                  <a:schemeClr val="tx2"/>
                </a:solidFill>
              </a:rPr>
              <a:t>SYSTEM CONTROL ALGORITHMS </a:t>
            </a:r>
          </a:p>
          <a:p>
            <a:endParaRPr lang="en-GB" b="1" dirty="0" smtClean="0">
              <a:solidFill>
                <a:schemeClr val="tx2"/>
              </a:solidFill>
            </a:endParaRPr>
          </a:p>
        </p:txBody>
      </p:sp>
      <p:sp>
        <p:nvSpPr>
          <p:cNvPr id="2" name="Rectangle 1"/>
          <p:cNvSpPr/>
          <p:nvPr/>
        </p:nvSpPr>
        <p:spPr>
          <a:xfrm>
            <a:off x="395536" y="1556792"/>
            <a:ext cx="8496944" cy="6001643"/>
          </a:xfrm>
          <a:prstGeom prst="rect">
            <a:avLst/>
          </a:prstGeom>
        </p:spPr>
        <p:txBody>
          <a:bodyPr wrap="square">
            <a:spAutoFit/>
          </a:bodyPr>
          <a:lstStyle/>
          <a:p>
            <a:r>
              <a:rPr lang="en-GB" sz="2400" b="1" dirty="0" smtClean="0">
                <a:solidFill>
                  <a:schemeClr val="tx2"/>
                </a:solidFill>
              </a:rPr>
              <a:t>Algorithms need to control whole system, including:</a:t>
            </a:r>
          </a:p>
          <a:p>
            <a:pPr marL="342900" indent="-342900">
              <a:lnSpc>
                <a:spcPct val="200000"/>
              </a:lnSpc>
              <a:buFont typeface="+mj-lt"/>
              <a:buAutoNum type="arabicPeriod"/>
            </a:pPr>
            <a:r>
              <a:rPr lang="en-GB" sz="2000" b="1" dirty="0" smtClean="0">
                <a:solidFill>
                  <a:schemeClr val="tx2"/>
                </a:solidFill>
              </a:rPr>
              <a:t>Building heating and cooling</a:t>
            </a:r>
          </a:p>
          <a:p>
            <a:pPr marL="342900" indent="-342900">
              <a:lnSpc>
                <a:spcPct val="200000"/>
              </a:lnSpc>
              <a:buFont typeface="+mj-lt"/>
              <a:buAutoNum type="arabicPeriod"/>
            </a:pPr>
            <a:r>
              <a:rPr lang="en-GB" sz="2000" b="1" dirty="0" smtClean="0">
                <a:solidFill>
                  <a:schemeClr val="tx2"/>
                </a:solidFill>
              </a:rPr>
              <a:t>Stores</a:t>
            </a:r>
          </a:p>
          <a:p>
            <a:pPr marL="342900" indent="-342900">
              <a:lnSpc>
                <a:spcPct val="200000"/>
              </a:lnSpc>
              <a:buFont typeface="+mj-lt"/>
              <a:buAutoNum type="arabicPeriod"/>
            </a:pPr>
            <a:r>
              <a:rPr lang="en-GB" sz="2000" b="1" dirty="0" smtClean="0">
                <a:solidFill>
                  <a:schemeClr val="tx2"/>
                </a:solidFill>
              </a:rPr>
              <a:t>Dispatchable generation</a:t>
            </a:r>
          </a:p>
          <a:p>
            <a:pPr marL="342900" indent="-342900">
              <a:lnSpc>
                <a:spcPct val="200000"/>
              </a:lnSpc>
              <a:buFont typeface="+mj-lt"/>
              <a:buAutoNum type="arabicPeriod"/>
            </a:pPr>
            <a:r>
              <a:rPr lang="en-GB" sz="2000" b="1" dirty="0" smtClean="0">
                <a:solidFill>
                  <a:schemeClr val="tx2"/>
                </a:solidFill>
              </a:rPr>
              <a:t>Multi-fuel switching – e.g. between heat pumps and CHP</a:t>
            </a:r>
          </a:p>
          <a:p>
            <a:pPr marL="342900" indent="-342900">
              <a:lnSpc>
                <a:spcPct val="200000"/>
              </a:lnSpc>
              <a:buFont typeface="+mj-lt"/>
              <a:buAutoNum type="arabicPeriod"/>
            </a:pPr>
            <a:r>
              <a:rPr lang="en-GB" sz="2000" b="1" dirty="0" smtClean="0">
                <a:solidFill>
                  <a:schemeClr val="tx2"/>
                </a:solidFill>
              </a:rPr>
              <a:t>International trade</a:t>
            </a:r>
          </a:p>
          <a:p>
            <a:pPr>
              <a:lnSpc>
                <a:spcPct val="200000"/>
              </a:lnSpc>
            </a:pPr>
            <a:r>
              <a:rPr lang="en-GB" sz="2000" b="1" dirty="0" smtClean="0">
                <a:solidFill>
                  <a:srgbClr val="FF0000"/>
                </a:solidFill>
              </a:rPr>
              <a:t>Algorithms should include forecast demand and supply</a:t>
            </a:r>
          </a:p>
          <a:p>
            <a:pPr>
              <a:lnSpc>
                <a:spcPct val="200000"/>
              </a:lnSpc>
            </a:pPr>
            <a:r>
              <a:rPr lang="en-GB" sz="2000" b="1" dirty="0" smtClean="0">
                <a:solidFill>
                  <a:srgbClr val="FF0000"/>
                </a:solidFill>
              </a:rPr>
              <a:t>Complex non-linear system so need biological, </a:t>
            </a:r>
            <a:r>
              <a:rPr lang="en-GB" sz="2000" b="1" smtClean="0">
                <a:solidFill>
                  <a:srgbClr val="FF0000"/>
                </a:solidFill>
              </a:rPr>
              <a:t>heuristic algorithms</a:t>
            </a:r>
            <a:endParaRPr lang="en-GB" sz="2000" b="1" dirty="0">
              <a:solidFill>
                <a:srgbClr val="FF0000"/>
              </a:solidFill>
            </a:endParaRPr>
          </a:p>
          <a:p>
            <a:pPr marL="342900" indent="-342900">
              <a:lnSpc>
                <a:spcPct val="200000"/>
              </a:lnSpc>
              <a:buFont typeface="+mj-lt"/>
              <a:buAutoNum type="arabicPeriod"/>
            </a:pPr>
            <a:endParaRPr lang="en-GB" sz="2000" dirty="0" smtClean="0"/>
          </a:p>
          <a:p>
            <a:pPr marL="171450" indent="-171450">
              <a:buFont typeface="Arial" pitchFamily="34" charset="0"/>
              <a:buChar char="•"/>
            </a:pPr>
            <a:endParaRPr lang="en-GB" sz="2000" dirty="0"/>
          </a:p>
          <a:p>
            <a:pPr marL="171450" indent="-171450">
              <a:buFont typeface="Arial" pitchFamily="34" charset="0"/>
              <a:buChar char="•"/>
            </a:pPr>
            <a:endParaRPr lang="en-GB" sz="2000" dirty="0" smtClean="0"/>
          </a:p>
        </p:txBody>
      </p:sp>
    </p:spTree>
    <p:extLst>
      <p:ext uri="{BB962C8B-B14F-4D97-AF65-F5344CB8AC3E}">
        <p14:creationId xmlns:p14="http://schemas.microsoft.com/office/powerpoint/2010/main" val="4177822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86B16E6E-2774-439F-B85C-D877B2711652}" type="slidenum">
              <a:rPr lang="en-US" smtClean="0"/>
              <a:pPr eaLnBrk="1" hangingPunct="1"/>
              <a:t>9</a:t>
            </a:fld>
            <a:endParaRPr lang="en-US" smtClean="0"/>
          </a:p>
        </p:txBody>
      </p:sp>
      <p:sp>
        <p:nvSpPr>
          <p:cNvPr id="62467" name="Title 2"/>
          <p:cNvSpPr txBox="1">
            <a:spLocks/>
          </p:cNvSpPr>
          <p:nvPr/>
        </p:nvSpPr>
        <p:spPr bwMode="auto">
          <a:xfrm>
            <a:off x="6994" y="620688"/>
            <a:ext cx="84899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GB" b="1" dirty="0" smtClean="0">
                <a:solidFill>
                  <a:schemeClr val="tx2"/>
                </a:solidFill>
              </a:rPr>
              <a:t>STORAGE CONTROL ALGORITHMS </a:t>
            </a:r>
          </a:p>
          <a:p>
            <a:endParaRPr lang="en-GB" b="1" dirty="0" smtClean="0">
              <a:solidFill>
                <a:schemeClr val="tx2"/>
              </a:solidFill>
            </a:endParaRPr>
          </a:p>
        </p:txBody>
      </p:sp>
      <p:sp>
        <p:nvSpPr>
          <p:cNvPr id="2" name="Rectangle 1"/>
          <p:cNvSpPr/>
          <p:nvPr/>
        </p:nvSpPr>
        <p:spPr>
          <a:xfrm>
            <a:off x="0" y="980728"/>
            <a:ext cx="8496944" cy="5509200"/>
          </a:xfrm>
          <a:prstGeom prst="rect">
            <a:avLst/>
          </a:prstGeom>
        </p:spPr>
        <p:txBody>
          <a:bodyPr wrap="square">
            <a:spAutoFit/>
          </a:bodyPr>
          <a:lstStyle/>
          <a:p>
            <a:endParaRPr lang="en-GB" b="1" dirty="0" smtClean="0">
              <a:solidFill>
                <a:schemeClr val="tx2"/>
              </a:solidFill>
            </a:endParaRPr>
          </a:p>
          <a:p>
            <a:r>
              <a:rPr lang="en-GB" b="1" dirty="0" smtClean="0">
                <a:solidFill>
                  <a:schemeClr val="tx2"/>
                </a:solidFill>
              </a:rPr>
              <a:t>Example </a:t>
            </a:r>
            <a:r>
              <a:rPr lang="en-GB" b="1" dirty="0">
                <a:solidFill>
                  <a:schemeClr val="tx2"/>
                </a:solidFill>
              </a:rPr>
              <a:t>1: </a:t>
            </a:r>
            <a:r>
              <a:rPr lang="en-GB" b="1" dirty="0" smtClean="0">
                <a:solidFill>
                  <a:schemeClr val="tx2"/>
                </a:solidFill>
              </a:rPr>
              <a:t>Sequential </a:t>
            </a:r>
            <a:r>
              <a:rPr lang="en-GB" b="1" dirty="0">
                <a:solidFill>
                  <a:schemeClr val="tx2"/>
                </a:solidFill>
              </a:rPr>
              <a:t>surplus renewable electricity allocation to </a:t>
            </a:r>
            <a:r>
              <a:rPr lang="en-GB" b="1" dirty="0" smtClean="0">
                <a:solidFill>
                  <a:schemeClr val="tx2"/>
                </a:solidFill>
              </a:rPr>
              <a:t>stores</a:t>
            </a:r>
          </a:p>
          <a:p>
            <a:endParaRPr lang="en-GB" dirty="0">
              <a:solidFill>
                <a:schemeClr val="tx2"/>
              </a:solidFill>
            </a:endParaRPr>
          </a:p>
          <a:p>
            <a:endParaRPr lang="en-GB" sz="1400" b="1" dirty="0"/>
          </a:p>
          <a:p>
            <a:r>
              <a:rPr lang="en-GB" sz="1600" b="1" dirty="0" smtClean="0"/>
              <a:t>The surplus to store control </a:t>
            </a:r>
            <a:r>
              <a:rPr lang="en-GB" sz="1600" b="1" dirty="0"/>
              <a:t>algorithm </a:t>
            </a:r>
            <a:r>
              <a:rPr lang="en-GB" sz="1600" b="1" dirty="0" smtClean="0"/>
              <a:t>allocates any uncontrollable electricity </a:t>
            </a:r>
            <a:r>
              <a:rPr lang="en-GB" sz="1600" b="1" dirty="0"/>
              <a:t>surplus to </a:t>
            </a:r>
            <a:r>
              <a:rPr lang="en-GB" sz="1600" b="1" dirty="0" smtClean="0"/>
              <a:t>flows with storage – heating, EVs, district heating, synthetic fuel production</a:t>
            </a:r>
          </a:p>
          <a:p>
            <a:endParaRPr lang="en-GB" sz="1600" b="1" dirty="0" smtClean="0"/>
          </a:p>
          <a:p>
            <a:pPr marL="228600" indent="-228600">
              <a:buFont typeface="+mj-lt"/>
              <a:buAutoNum type="arabicPeriod"/>
            </a:pPr>
            <a:r>
              <a:rPr lang="en-GB" sz="1600" dirty="0"/>
              <a:t>The </a:t>
            </a:r>
            <a:r>
              <a:rPr lang="en-GB" sz="1600" dirty="0" smtClean="0"/>
              <a:t>surplus </a:t>
            </a:r>
            <a:r>
              <a:rPr lang="en-GB" sz="1600" dirty="0"/>
              <a:t>is </a:t>
            </a:r>
            <a:r>
              <a:rPr lang="en-GB" sz="1600" dirty="0" smtClean="0"/>
              <a:t>sequentially allocated according </a:t>
            </a:r>
            <a:r>
              <a:rPr lang="en-GB" sz="1600" dirty="0"/>
              <a:t>to </a:t>
            </a:r>
            <a:r>
              <a:rPr lang="en-GB" sz="1600" dirty="0" smtClean="0"/>
              <a:t>proximity to service, energy </a:t>
            </a:r>
            <a:r>
              <a:rPr lang="en-GB" sz="1600" dirty="0"/>
              <a:t>store size and the availability of </a:t>
            </a:r>
            <a:r>
              <a:rPr lang="en-GB" sz="1600" dirty="0" smtClean="0"/>
              <a:t>multi-fuelling:</a:t>
            </a:r>
          </a:p>
          <a:p>
            <a:pPr marL="857250" lvl="1" indent="-400050">
              <a:buFont typeface="+mj-lt"/>
              <a:buAutoNum type="romanLcPeriod"/>
            </a:pPr>
            <a:r>
              <a:rPr lang="en-GB" sz="1600" dirty="0" smtClean="0"/>
              <a:t>domestic (heat stores)</a:t>
            </a:r>
          </a:p>
          <a:p>
            <a:pPr marL="857250" lvl="1" indent="-400050">
              <a:buFont typeface="+mj-lt"/>
              <a:buAutoNum type="romanLcPeriod"/>
            </a:pPr>
            <a:r>
              <a:rPr lang="en-GB" sz="1600" dirty="0" smtClean="0"/>
              <a:t>electric vehicle (batteries)</a:t>
            </a:r>
          </a:p>
          <a:p>
            <a:pPr marL="857250" lvl="1" indent="-400050">
              <a:buFont typeface="+mj-lt"/>
              <a:buAutoNum type="romanLcPeriod"/>
            </a:pPr>
            <a:r>
              <a:rPr lang="en-GB" sz="1600" dirty="0" smtClean="0"/>
              <a:t>services (heat stores)</a:t>
            </a:r>
          </a:p>
          <a:p>
            <a:pPr marL="857250" lvl="1" indent="-400050">
              <a:buFont typeface="+mj-lt"/>
              <a:buAutoNum type="romanLcPeriod"/>
            </a:pPr>
            <a:r>
              <a:rPr lang="en-GB" sz="1600" dirty="0" smtClean="0"/>
              <a:t>industry (heat stores)</a:t>
            </a:r>
          </a:p>
          <a:p>
            <a:pPr marL="857250" lvl="1" indent="-400050">
              <a:buFont typeface="+mj-lt"/>
              <a:buAutoNum type="romanLcPeriod"/>
            </a:pPr>
            <a:r>
              <a:rPr lang="en-GB" sz="1600" dirty="0" smtClean="0"/>
              <a:t>district </a:t>
            </a:r>
            <a:r>
              <a:rPr lang="en-GB" sz="1600" dirty="0"/>
              <a:t>heating </a:t>
            </a:r>
            <a:r>
              <a:rPr lang="en-GB" sz="1600" dirty="0" smtClean="0"/>
              <a:t>(heat stores)</a:t>
            </a:r>
          </a:p>
          <a:p>
            <a:pPr marL="857250" lvl="1" indent="-400050">
              <a:buFont typeface="+mj-lt"/>
              <a:buAutoNum type="romanLcPeriod"/>
            </a:pPr>
            <a:r>
              <a:rPr lang="en-GB" sz="1600" dirty="0" smtClean="0"/>
              <a:t>synthetic fuels (chemical stores)</a:t>
            </a:r>
            <a:endParaRPr lang="en-GB" sz="1600" dirty="0"/>
          </a:p>
          <a:p>
            <a:pPr marL="857250" lvl="1" indent="-400050">
              <a:buFont typeface="+mj-lt"/>
              <a:buAutoNum type="romanLcPeriod"/>
            </a:pPr>
            <a:r>
              <a:rPr lang="en-GB" sz="1600" dirty="0" smtClean="0"/>
              <a:t>electricity system storage (e.g. pumped storage)</a:t>
            </a:r>
          </a:p>
          <a:p>
            <a:pPr marL="228600" indent="-228600">
              <a:buFont typeface="+mj-lt"/>
              <a:buAutoNum type="arabicPeriod"/>
            </a:pPr>
            <a:endParaRPr lang="en-GB" sz="1600" dirty="0" smtClean="0"/>
          </a:p>
          <a:p>
            <a:pPr marL="228600" indent="-228600">
              <a:buFont typeface="+mj-lt"/>
              <a:buAutoNum type="arabicPeriod"/>
            </a:pPr>
            <a:endParaRPr lang="en-GB" sz="1600" dirty="0"/>
          </a:p>
          <a:p>
            <a:pPr marL="228600" indent="-228600">
              <a:buFont typeface="+mj-lt"/>
              <a:buAutoNum type="arabicPeriod"/>
            </a:pPr>
            <a:r>
              <a:rPr lang="en-GB" sz="1600" dirty="0" smtClean="0"/>
              <a:t>If all demands are met and stores or input capacities are full, any remaining surplus is exported or spilled</a:t>
            </a:r>
            <a:endParaRPr lang="en-GB" sz="1400" dirty="0" smtClean="0"/>
          </a:p>
          <a:p>
            <a:pPr marL="171450" indent="-171450">
              <a:buFont typeface="Arial" pitchFamily="34" charset="0"/>
              <a:buChar char="•"/>
            </a:pPr>
            <a:endParaRPr lang="en-GB" sz="1400" dirty="0"/>
          </a:p>
          <a:p>
            <a:pPr marL="171450" indent="-171450">
              <a:buFont typeface="Arial" pitchFamily="34" charset="0"/>
              <a:buChar char="•"/>
            </a:pPr>
            <a:endParaRPr lang="en-GB" sz="1400" dirty="0" smtClean="0"/>
          </a:p>
        </p:txBody>
      </p:sp>
    </p:spTree>
    <p:extLst>
      <p:ext uri="{BB962C8B-B14F-4D97-AF65-F5344CB8AC3E}">
        <p14:creationId xmlns:p14="http://schemas.microsoft.com/office/powerpoint/2010/main" val="137832386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22762</TotalTime>
  <Words>607</Words>
  <Application>Microsoft Office PowerPoint</Application>
  <PresentationFormat>On-screen Show (4:3)</PresentationFormat>
  <Paragraphs>119</Paragraphs>
  <Slides>12</Slides>
  <Notes>4</Notes>
  <HiddenSlides>0</HiddenSlides>
  <MMClips>0</MMClips>
  <ScaleCrop>false</ScaleCrop>
  <HeadingPairs>
    <vt:vector size="6" baseType="variant">
      <vt:variant>
        <vt:lpstr>Fonts Used</vt:lpstr>
      </vt:variant>
      <vt:variant>
        <vt:i4>6</vt:i4>
      </vt:variant>
      <vt:variant>
        <vt:lpstr>Theme</vt:lpstr>
      </vt:variant>
      <vt:variant>
        <vt:i4>11</vt:i4>
      </vt:variant>
      <vt:variant>
        <vt:lpstr>Slide Titles</vt:lpstr>
      </vt:variant>
      <vt:variant>
        <vt:i4>12</vt:i4>
      </vt:variant>
    </vt:vector>
  </HeadingPairs>
  <TitlesOfParts>
    <vt:vector size="29" baseType="lpstr">
      <vt:lpstr>MS Mincho</vt:lpstr>
      <vt:lpstr>ＭＳ Ｐゴシック</vt:lpstr>
      <vt:lpstr>ＭＳ Ｐゴシック</vt:lpstr>
      <vt:lpstr>Arial</vt:lpstr>
      <vt:lpstr>Arial Black</vt:lpstr>
      <vt:lpstr>Calibri</vt:lpstr>
      <vt:lpstr>Custom Design</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Energy storage  Mark Barrett  UCL Energy Institute, London  The Mediterranean Green Energy Forum 2013, Fez, Morocco, June 2013   </vt:lpstr>
      <vt:lpstr>Why storage?</vt:lpstr>
      <vt:lpstr>Storage types</vt:lpstr>
      <vt:lpstr>Storage data</vt:lpstr>
      <vt:lpstr>  As the storage temperature increases, the heat pump performance deteriorates  </vt:lpstr>
      <vt:lpstr>     The national energy system</vt:lpstr>
      <vt:lpstr>PowerPoint Presentation</vt:lpstr>
      <vt:lpstr>PowerPoint Presentation</vt:lpstr>
      <vt:lpstr>PowerPoint Presentation</vt:lpstr>
      <vt:lpstr>PowerPoint Presentation</vt:lpstr>
      <vt:lpstr>Optimising storage configuration for whole system</vt:lpstr>
      <vt:lpstr>PowerPoint Presentation</vt:lpstr>
    </vt:vector>
  </TitlesOfParts>
  <Company>UCL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Brown</dc:creator>
  <cp:lastModifiedBy>Mark</cp:lastModifiedBy>
  <cp:revision>438</cp:revision>
  <dcterms:created xsi:type="dcterms:W3CDTF">2005-07-13T12:26:50Z</dcterms:created>
  <dcterms:modified xsi:type="dcterms:W3CDTF">2013-06-19T18:08:51Z</dcterms:modified>
</cp:coreProperties>
</file>