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851" r:id="rId2"/>
    <p:sldMasterId id="2147483863" r:id="rId3"/>
    <p:sldMasterId id="2147483875" r:id="rId4"/>
    <p:sldMasterId id="2147483887" r:id="rId5"/>
    <p:sldMasterId id="2147483899" r:id="rId6"/>
    <p:sldMasterId id="2147483911" r:id="rId7"/>
    <p:sldMasterId id="2147484096" r:id="rId8"/>
    <p:sldMasterId id="2147484108" r:id="rId9"/>
    <p:sldMasterId id="2147485475" r:id="rId10"/>
    <p:sldMasterId id="2147485487" r:id="rId11"/>
  </p:sldMasterIdLst>
  <p:notesMasterIdLst>
    <p:notesMasterId r:id="rId57"/>
  </p:notesMasterIdLst>
  <p:sldIdLst>
    <p:sldId id="299" r:id="rId12"/>
    <p:sldId id="257" r:id="rId13"/>
    <p:sldId id="483" r:id="rId14"/>
    <p:sldId id="513" r:id="rId15"/>
    <p:sldId id="452" r:id="rId16"/>
    <p:sldId id="464" r:id="rId17"/>
    <p:sldId id="490" r:id="rId18"/>
    <p:sldId id="502" r:id="rId19"/>
    <p:sldId id="504" r:id="rId20"/>
    <p:sldId id="514" r:id="rId21"/>
    <p:sldId id="500" r:id="rId22"/>
    <p:sldId id="463" r:id="rId23"/>
    <p:sldId id="385" r:id="rId24"/>
    <p:sldId id="429" r:id="rId25"/>
    <p:sldId id="511" r:id="rId26"/>
    <p:sldId id="512" r:id="rId27"/>
    <p:sldId id="519" r:id="rId28"/>
    <p:sldId id="501" r:id="rId29"/>
    <p:sldId id="517" r:id="rId30"/>
    <p:sldId id="516" r:id="rId31"/>
    <p:sldId id="508" r:id="rId32"/>
    <p:sldId id="515" r:id="rId33"/>
    <p:sldId id="510" r:id="rId34"/>
    <p:sldId id="434" r:id="rId35"/>
    <p:sldId id="433" r:id="rId36"/>
    <p:sldId id="431" r:id="rId37"/>
    <p:sldId id="518" r:id="rId38"/>
    <p:sldId id="378" r:id="rId39"/>
    <p:sldId id="520" r:id="rId40"/>
    <p:sldId id="498" r:id="rId41"/>
    <p:sldId id="482" r:id="rId42"/>
    <p:sldId id="492" r:id="rId43"/>
    <p:sldId id="467" r:id="rId44"/>
    <p:sldId id="468" r:id="rId45"/>
    <p:sldId id="469" r:id="rId46"/>
    <p:sldId id="470" r:id="rId47"/>
    <p:sldId id="471" r:id="rId48"/>
    <p:sldId id="408" r:id="rId49"/>
    <p:sldId id="485" r:id="rId50"/>
    <p:sldId id="432" r:id="rId51"/>
    <p:sldId id="362" r:id="rId52"/>
    <p:sldId id="365" r:id="rId53"/>
    <p:sldId id="366" r:id="rId54"/>
    <p:sldId id="367" r:id="rId55"/>
    <p:sldId id="472" r:id="rId5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578">
          <p15:clr>
            <a:srgbClr val="A4A3A4"/>
          </p15:clr>
        </p15:guide>
        <p15:guide id="2" orient="horz" pos="1706">
          <p15:clr>
            <a:srgbClr val="A4A3A4"/>
          </p15:clr>
        </p15:guide>
        <p15:guide id="3" orient="horz" pos="2840">
          <p15:clr>
            <a:srgbClr val="A4A3A4"/>
          </p15:clr>
        </p15:guide>
        <p15:guide id="4" orient="horz" pos="3884">
          <p15:clr>
            <a:srgbClr val="A4A3A4"/>
          </p15:clr>
        </p15:guide>
        <p15:guide id="5" pos="208">
          <p15:clr>
            <a:srgbClr val="A4A3A4"/>
          </p15:clr>
        </p15:guide>
        <p15:guide id="6" pos="2018">
          <p15:clr>
            <a:srgbClr val="A4A3A4"/>
          </p15:clr>
        </p15:guide>
        <p15:guide id="7" pos="5556">
          <p15:clr>
            <a:srgbClr val="A4A3A4"/>
          </p15:clr>
        </p15:guide>
        <p15:guide id="8" pos="37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C90B20"/>
    <a:srgbClr val="CCFFCC"/>
    <a:srgbClr val="D1CD3F"/>
    <a:srgbClr val="CF6231"/>
    <a:srgbClr val="B3C829"/>
    <a:srgbClr val="AFC343"/>
    <a:srgbClr val="CD00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96" autoAdjust="0"/>
    <p:restoredTop sz="99007" autoAdjust="0"/>
  </p:normalViewPr>
  <p:slideViewPr>
    <p:cSldViewPr>
      <p:cViewPr varScale="1">
        <p:scale>
          <a:sx n="70" d="100"/>
          <a:sy n="70" d="100"/>
        </p:scale>
        <p:origin x="84" y="666"/>
      </p:cViewPr>
      <p:guideLst>
        <p:guide orient="horz" pos="578"/>
        <p:guide orient="horz" pos="1706"/>
        <p:guide orient="horz" pos="2840"/>
        <p:guide orient="horz" pos="3884"/>
        <p:guide pos="208"/>
        <p:guide pos="2018"/>
        <p:guide pos="5556"/>
        <p:guide pos="3742"/>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17516AEE-983A-4A85-A54C-BA90AE6D4E2D}" type="datetimeFigureOut">
              <a:rPr lang="en-GB"/>
              <a:pPr>
                <a:defRPr/>
              </a:pPr>
              <a:t>01/10/2013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4C90AC6C-9729-41E7-B865-AB2AC0B80413}" type="slidenum">
              <a:rPr lang="en-GB"/>
              <a:pPr>
                <a:defRPr/>
              </a:pPr>
              <a:t>‹#›</a:t>
            </a:fld>
            <a:endParaRPr lang="en-GB"/>
          </a:p>
        </p:txBody>
      </p:sp>
    </p:spTree>
    <p:extLst>
      <p:ext uri="{BB962C8B-B14F-4D97-AF65-F5344CB8AC3E}">
        <p14:creationId xmlns:p14="http://schemas.microsoft.com/office/powerpoint/2010/main" val="14589832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smtClean="0"/>
              <a:t>Simulates the system on any time steps. Demand for heat, light, appliances, power. It looks at the supply of the energy tech on the same time step and traces the flow of energies from primary to demand through the network of energy transformation and store.  It calculates carbon </a:t>
            </a:r>
            <a:r>
              <a:rPr lang="en-GB" dirty="0" err="1" smtClean="0"/>
              <a:t>emiss</a:t>
            </a:r>
            <a:r>
              <a:rPr lang="en-GB" smtClean="0"/>
              <a:t>. And cost. It can be run for any period between 10 and 50 years and produce scenarios. </a:t>
            </a:r>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5D4C9AF5-85FA-46A3-B1E8-6946CA0FB56F}" type="slidenum">
              <a:rPr lang="en-GB" smtClean="0"/>
              <a:pPr eaLnBrk="1" hangingPunct="1"/>
              <a:t>1</a:t>
            </a:fld>
            <a:endParaRPr lang="en-GB" smtClean="0"/>
          </a:p>
        </p:txBody>
      </p:sp>
    </p:spTree>
    <p:extLst>
      <p:ext uri="{BB962C8B-B14F-4D97-AF65-F5344CB8AC3E}">
        <p14:creationId xmlns:p14="http://schemas.microsoft.com/office/powerpoint/2010/main" val="2286766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0A9D14B-C1A5-4990-875D-EE8BE0C99C81}" type="slidenum">
              <a:rPr lang="en-US" smtClean="0">
                <a:latin typeface="Calibri" pitchFamily="34" charset="0"/>
              </a:rPr>
              <a:pPr eaLnBrk="1" hangingPunct="1"/>
              <a:t>14</a:t>
            </a:fld>
            <a:endParaRPr lang="en-US" dirty="0" smtClean="0">
              <a:latin typeface="Calibri" pitchFamily="34" charset="0"/>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3939180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B0519BD6-47FD-4B9D-B70A-8370CCE1D56E}" type="slidenum">
              <a:rPr lang="en-GB" smtClean="0"/>
              <a:pPr eaLnBrk="1" hangingPunct="1"/>
              <a:t>17</a:t>
            </a:fld>
            <a:endParaRPr lang="en-GB" dirty="0" smtClean="0"/>
          </a:p>
        </p:txBody>
      </p:sp>
    </p:spTree>
    <p:extLst>
      <p:ext uri="{BB962C8B-B14F-4D97-AF65-F5344CB8AC3E}">
        <p14:creationId xmlns:p14="http://schemas.microsoft.com/office/powerpoint/2010/main" val="2992696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mtClean="0"/>
              <a:t>Load curves for these months for each PDC </a:t>
            </a:r>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48EC01BD-BB13-4E14-9795-0B59F4D6E84D}" type="slidenum">
              <a:rPr lang="en-GB" smtClean="0"/>
              <a:pPr eaLnBrk="1" hangingPunct="1"/>
              <a:t>19</a:t>
            </a:fld>
            <a:endParaRPr lang="en-GB" smtClean="0"/>
          </a:p>
        </p:txBody>
      </p:sp>
    </p:spTree>
    <p:extLst>
      <p:ext uri="{BB962C8B-B14F-4D97-AF65-F5344CB8AC3E}">
        <p14:creationId xmlns:p14="http://schemas.microsoft.com/office/powerpoint/2010/main" val="2496910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mtClean="0"/>
              <a:t>Load curves for these months for each PDC </a:t>
            </a:r>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48EC01BD-BB13-4E14-9795-0B59F4D6E84D}" type="slidenum">
              <a:rPr lang="en-GB" smtClean="0"/>
              <a:pPr eaLnBrk="1" hangingPunct="1"/>
              <a:t>20</a:t>
            </a:fld>
            <a:endParaRPr lang="en-GB" smtClean="0"/>
          </a:p>
        </p:txBody>
      </p:sp>
    </p:spTree>
    <p:extLst>
      <p:ext uri="{BB962C8B-B14F-4D97-AF65-F5344CB8AC3E}">
        <p14:creationId xmlns:p14="http://schemas.microsoft.com/office/powerpoint/2010/main" val="2407593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mtClean="0"/>
              <a:t>Load curves for these months for each PDC </a:t>
            </a:r>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48EC01BD-BB13-4E14-9795-0B59F4D6E84D}" type="slidenum">
              <a:rPr lang="en-GB" smtClean="0"/>
              <a:pPr eaLnBrk="1" hangingPunct="1"/>
              <a:t>21</a:t>
            </a:fld>
            <a:endParaRPr lang="en-GB" smtClean="0"/>
          </a:p>
        </p:txBody>
      </p:sp>
    </p:spTree>
    <p:extLst>
      <p:ext uri="{BB962C8B-B14F-4D97-AF65-F5344CB8AC3E}">
        <p14:creationId xmlns:p14="http://schemas.microsoft.com/office/powerpoint/2010/main" val="2462339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mtClean="0"/>
              <a:t>Load curves for these months for each PDC </a:t>
            </a:r>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48EC01BD-BB13-4E14-9795-0B59F4D6E84D}" type="slidenum">
              <a:rPr lang="en-GB" smtClean="0"/>
              <a:pPr eaLnBrk="1" hangingPunct="1"/>
              <a:t>22</a:t>
            </a:fld>
            <a:endParaRPr lang="en-GB" smtClean="0"/>
          </a:p>
        </p:txBody>
      </p:sp>
    </p:spTree>
    <p:extLst>
      <p:ext uri="{BB962C8B-B14F-4D97-AF65-F5344CB8AC3E}">
        <p14:creationId xmlns:p14="http://schemas.microsoft.com/office/powerpoint/2010/main" val="3282683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smtClean="0"/>
              <a:t>Liquid synthetic fuel production (hydrocarbon, ammonia) </a:t>
            </a:r>
          </a:p>
          <a:p>
            <a:r>
              <a:rPr lang="en-GB" dirty="0" smtClean="0"/>
              <a:t>District heat/CHP </a:t>
            </a:r>
          </a:p>
          <a:p>
            <a:r>
              <a:rPr lang="en-GB" dirty="0" smtClean="0"/>
              <a:t>Storage </a:t>
            </a:r>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2739BCA6-51B1-4211-AFD2-853C0E132516}" type="slidenum">
              <a:rPr lang="en-GB" smtClean="0"/>
              <a:pPr eaLnBrk="1" hangingPunct="1"/>
              <a:t>26</a:t>
            </a:fld>
            <a:endParaRPr lang="en-GB" dirty="0" smtClean="0"/>
          </a:p>
        </p:txBody>
      </p:sp>
    </p:spTree>
    <p:extLst>
      <p:ext uri="{BB962C8B-B14F-4D97-AF65-F5344CB8AC3E}">
        <p14:creationId xmlns:p14="http://schemas.microsoft.com/office/powerpoint/2010/main" val="3518581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F852EAB3-8681-4CA9-85D3-50672516246A}" type="slidenum">
              <a:rPr lang="en-GB" smtClean="0"/>
              <a:pPr eaLnBrk="1" hangingPunct="1"/>
              <a:t>27</a:t>
            </a:fld>
            <a:endParaRPr lang="en-GB" dirty="0" smtClean="0"/>
          </a:p>
        </p:txBody>
      </p:sp>
    </p:spTree>
    <p:extLst>
      <p:ext uri="{BB962C8B-B14F-4D97-AF65-F5344CB8AC3E}">
        <p14:creationId xmlns:p14="http://schemas.microsoft.com/office/powerpoint/2010/main" val="2790884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smtClean="0"/>
              <a:t>Liquid synthetic fuel production (hydrocarbon, ammonia) </a:t>
            </a:r>
          </a:p>
          <a:p>
            <a:r>
              <a:rPr lang="en-GB" dirty="0" smtClean="0"/>
              <a:t>District heat/CHP </a:t>
            </a:r>
          </a:p>
          <a:p>
            <a:r>
              <a:rPr lang="en-GB" dirty="0" smtClean="0"/>
              <a:t>Storage </a:t>
            </a:r>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2739BCA6-51B1-4211-AFD2-853C0E132516}" type="slidenum">
              <a:rPr lang="en-GB" smtClean="0"/>
              <a:pPr eaLnBrk="1" hangingPunct="1"/>
              <a:t>28</a:t>
            </a:fld>
            <a:endParaRPr lang="en-GB" dirty="0" smtClean="0"/>
          </a:p>
        </p:txBody>
      </p:sp>
    </p:spTree>
    <p:extLst>
      <p:ext uri="{BB962C8B-B14F-4D97-AF65-F5344CB8AC3E}">
        <p14:creationId xmlns:p14="http://schemas.microsoft.com/office/powerpoint/2010/main" val="1631531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B9FB58F2-1163-42B7-A098-9F9D612B08BB}" type="slidenum">
              <a:rPr lang="en-GB" smtClean="0"/>
              <a:pPr eaLnBrk="1" hangingPunct="1"/>
              <a:t>30</a:t>
            </a:fld>
            <a:endParaRPr lang="en-GB" smtClean="0"/>
          </a:p>
        </p:txBody>
      </p:sp>
    </p:spTree>
    <p:extLst>
      <p:ext uri="{BB962C8B-B14F-4D97-AF65-F5344CB8AC3E}">
        <p14:creationId xmlns:p14="http://schemas.microsoft.com/office/powerpoint/2010/main" val="4198016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4B30F4AC-F7B4-4F03-A4A4-FF005584E84B}" type="slidenum">
              <a:rPr lang="en-US" smtClean="0"/>
              <a:pPr eaLnBrk="1" hangingPunct="1"/>
              <a:t>3</a:t>
            </a:fld>
            <a:endParaRPr lang="en-US" smtClean="0"/>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93711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8C63974-5242-4417-AFA7-6C22E49A5572}" type="slidenum">
              <a:rPr lang="en-US"/>
              <a:pPr>
                <a:defRPr/>
              </a:pPr>
              <a:t>31</a:t>
            </a:fld>
            <a:endParaRPr lang="en-US"/>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GB" smtClean="0"/>
          </a:p>
        </p:txBody>
      </p:sp>
    </p:spTree>
    <p:extLst>
      <p:ext uri="{BB962C8B-B14F-4D97-AF65-F5344CB8AC3E}">
        <p14:creationId xmlns:p14="http://schemas.microsoft.com/office/powerpoint/2010/main" val="989178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F33316B-1A08-49DA-85BE-0E1DBC1175BB}" type="slidenum">
              <a:rPr lang="en-US"/>
              <a:pPr>
                <a:defRPr/>
              </a:pPr>
              <a:t>32</a:t>
            </a:fld>
            <a:endParaRPr lang="en-US"/>
          </a:p>
        </p:txBody>
      </p:sp>
      <p:sp>
        <p:nvSpPr>
          <p:cNvPr id="1351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517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GB" smtClean="0"/>
          </a:p>
        </p:txBody>
      </p:sp>
    </p:spTree>
    <p:extLst>
      <p:ext uri="{BB962C8B-B14F-4D97-AF65-F5344CB8AC3E}">
        <p14:creationId xmlns:p14="http://schemas.microsoft.com/office/powerpoint/2010/main" val="2783135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4DB5360-C06F-4066-B5B3-6559ACE5138D}" type="slidenum">
              <a:rPr lang="en-US"/>
              <a:pPr>
                <a:defRPr/>
              </a:pPr>
              <a:t>33</a:t>
            </a:fld>
            <a:endParaRPr lang="en-US"/>
          </a:p>
        </p:txBody>
      </p:sp>
      <p:sp>
        <p:nvSpPr>
          <p:cNvPr id="146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643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GB" smtClean="0"/>
          </a:p>
        </p:txBody>
      </p:sp>
    </p:spTree>
    <p:extLst>
      <p:ext uri="{BB962C8B-B14F-4D97-AF65-F5344CB8AC3E}">
        <p14:creationId xmlns:p14="http://schemas.microsoft.com/office/powerpoint/2010/main" val="1017071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DC9FE5C1-37B8-4D03-9662-2172113B564C}" type="slidenum">
              <a:rPr lang="en-US" smtClean="0"/>
              <a:pPr eaLnBrk="1" hangingPunct="1"/>
              <a:t>34</a:t>
            </a:fld>
            <a:endParaRPr lang="en-US" smtClean="0"/>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extLst>
      <p:ext uri="{BB962C8B-B14F-4D97-AF65-F5344CB8AC3E}">
        <p14:creationId xmlns:p14="http://schemas.microsoft.com/office/powerpoint/2010/main" val="3338321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83D74AC5-C9C9-4620-9214-68C428BC9FB4}" type="slidenum">
              <a:rPr lang="en-US" smtClean="0"/>
              <a:pPr eaLnBrk="1" hangingPunct="1"/>
              <a:t>35</a:t>
            </a:fld>
            <a:endParaRPr lang="en-US" smtClean="0"/>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extLst>
      <p:ext uri="{BB962C8B-B14F-4D97-AF65-F5344CB8AC3E}">
        <p14:creationId xmlns:p14="http://schemas.microsoft.com/office/powerpoint/2010/main" val="2044504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1C372503-8619-42CD-8DFB-1DEF7D62F217}" type="slidenum">
              <a:rPr lang="en-GB" smtClean="0"/>
              <a:pPr>
                <a:defRPr/>
              </a:pPr>
              <a:t>36</a:t>
            </a:fld>
            <a:endParaRPr lang="en-GB"/>
          </a:p>
        </p:txBody>
      </p:sp>
    </p:spTree>
    <p:extLst>
      <p:ext uri="{BB962C8B-B14F-4D97-AF65-F5344CB8AC3E}">
        <p14:creationId xmlns:p14="http://schemas.microsoft.com/office/powerpoint/2010/main" val="32441188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83D74AC5-C9C9-4620-9214-68C428BC9FB4}" type="slidenum">
              <a:rPr lang="en-US" smtClean="0"/>
              <a:pPr eaLnBrk="1" hangingPunct="1"/>
              <a:t>37</a:t>
            </a:fld>
            <a:endParaRPr lang="en-US" smtClean="0"/>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extLst>
      <p:ext uri="{BB962C8B-B14F-4D97-AF65-F5344CB8AC3E}">
        <p14:creationId xmlns:p14="http://schemas.microsoft.com/office/powerpoint/2010/main" val="18978085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191161F1-E245-4384-9DD2-D3611B89EE70}" type="slidenum">
              <a:rPr lang="en-GB" smtClean="0"/>
              <a:pPr eaLnBrk="1" hangingPunct="1"/>
              <a:t>38</a:t>
            </a:fld>
            <a:endParaRPr lang="en-GB" dirty="0" smtClean="0"/>
          </a:p>
        </p:txBody>
      </p:sp>
    </p:spTree>
    <p:extLst>
      <p:ext uri="{BB962C8B-B14F-4D97-AF65-F5344CB8AC3E}">
        <p14:creationId xmlns:p14="http://schemas.microsoft.com/office/powerpoint/2010/main" val="30441959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8EFE09F0-AE4B-4F7C-A0E8-59618D1FFD18}" type="slidenum">
              <a:rPr lang="en-GB" smtClean="0"/>
              <a:pPr eaLnBrk="1" hangingPunct="1"/>
              <a:t>39</a:t>
            </a:fld>
            <a:endParaRPr lang="en-GB" smtClean="0"/>
          </a:p>
        </p:txBody>
      </p:sp>
    </p:spTree>
    <p:extLst>
      <p:ext uri="{BB962C8B-B14F-4D97-AF65-F5344CB8AC3E}">
        <p14:creationId xmlns:p14="http://schemas.microsoft.com/office/powerpoint/2010/main" val="1749488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1753C460-3476-481C-9D7D-E4E5B252E5EE}" type="slidenum">
              <a:rPr lang="en-GB" smtClean="0"/>
              <a:pPr eaLnBrk="1" hangingPunct="1"/>
              <a:t>40</a:t>
            </a:fld>
            <a:endParaRPr lang="en-GB" smtClean="0"/>
          </a:p>
        </p:txBody>
      </p:sp>
    </p:spTree>
    <p:extLst>
      <p:ext uri="{BB962C8B-B14F-4D97-AF65-F5344CB8AC3E}">
        <p14:creationId xmlns:p14="http://schemas.microsoft.com/office/powerpoint/2010/main" val="2299101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smtClean="0"/>
              <a:t>Energy demand, conversion and storage.</a:t>
            </a:r>
            <a:r>
              <a:rPr lang="en-GB" baseline="0" dirty="0" smtClean="0"/>
              <a:t> Control system</a:t>
            </a:r>
            <a:endParaRPr lang="en-GB" dirty="0"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7E0BA822-2E93-4CF9-BFA8-6AD084D39A9A}" type="slidenum">
              <a:rPr lang="en-GB" smtClean="0"/>
              <a:pPr eaLnBrk="1" hangingPunct="1"/>
              <a:t>5</a:t>
            </a:fld>
            <a:endParaRPr lang="en-GB" smtClean="0"/>
          </a:p>
        </p:txBody>
      </p:sp>
    </p:spTree>
    <p:extLst>
      <p:ext uri="{BB962C8B-B14F-4D97-AF65-F5344CB8AC3E}">
        <p14:creationId xmlns:p14="http://schemas.microsoft.com/office/powerpoint/2010/main" val="37942295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BD4DD570-70B0-4CE5-B2BE-F58BBDC2C683}" type="slidenum">
              <a:rPr lang="en-GB" smtClean="0"/>
              <a:pPr eaLnBrk="1" hangingPunct="1"/>
              <a:t>42</a:t>
            </a:fld>
            <a:endParaRPr lang="en-GB" smtClean="0"/>
          </a:p>
        </p:txBody>
      </p:sp>
    </p:spTree>
    <p:extLst>
      <p:ext uri="{BB962C8B-B14F-4D97-AF65-F5344CB8AC3E}">
        <p14:creationId xmlns:p14="http://schemas.microsoft.com/office/powerpoint/2010/main" val="1185385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93A5168F-244C-4B09-B353-B10B6F0D61A9}" type="slidenum">
              <a:rPr lang="en-GB" smtClean="0"/>
              <a:pPr eaLnBrk="1" hangingPunct="1"/>
              <a:t>43</a:t>
            </a:fld>
            <a:endParaRPr lang="en-GB" smtClean="0"/>
          </a:p>
        </p:txBody>
      </p:sp>
    </p:spTree>
    <p:extLst>
      <p:ext uri="{BB962C8B-B14F-4D97-AF65-F5344CB8AC3E}">
        <p14:creationId xmlns:p14="http://schemas.microsoft.com/office/powerpoint/2010/main" val="13117690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9907C81D-7967-4BA2-B55F-03DCC04D34BC}" type="slidenum">
              <a:rPr lang="en-GB" smtClean="0"/>
              <a:pPr eaLnBrk="1" hangingPunct="1"/>
              <a:t>44</a:t>
            </a:fld>
            <a:endParaRPr lang="en-GB" smtClean="0"/>
          </a:p>
        </p:txBody>
      </p:sp>
    </p:spTree>
    <p:extLst>
      <p:ext uri="{BB962C8B-B14F-4D97-AF65-F5344CB8AC3E}">
        <p14:creationId xmlns:p14="http://schemas.microsoft.com/office/powerpoint/2010/main" val="22050022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83D74AC5-C9C9-4620-9214-68C428BC9FB4}" type="slidenum">
              <a:rPr lang="en-US" smtClean="0"/>
              <a:pPr eaLnBrk="1" hangingPunct="1"/>
              <a:t>45</a:t>
            </a:fld>
            <a:endParaRPr lang="en-US" smtClean="0"/>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extLst>
      <p:ext uri="{BB962C8B-B14F-4D97-AF65-F5344CB8AC3E}">
        <p14:creationId xmlns:p14="http://schemas.microsoft.com/office/powerpoint/2010/main" val="960263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FA9D25A8-2C57-4ED7-A0D1-4E66162E0C20}" type="slidenum">
              <a:rPr lang="en-US" smtClean="0"/>
              <a:pPr eaLnBrk="1" hangingPunct="1"/>
              <a:t>6</a:t>
            </a:fld>
            <a:endParaRPr lang="en-US" smtClean="0"/>
          </a:p>
        </p:txBody>
      </p:sp>
      <p:sp>
        <p:nvSpPr>
          <p:cNvPr id="942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extLst>
      <p:ext uri="{BB962C8B-B14F-4D97-AF65-F5344CB8AC3E}">
        <p14:creationId xmlns:p14="http://schemas.microsoft.com/office/powerpoint/2010/main" val="2384396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mtClean="0"/>
              <a:t>The demography model also projects households number and households are mapped onto dwellings types. This is important because the carbon per person is much higher in small households. </a:t>
            </a:r>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DDA21BFC-E724-4222-BD54-A56AE8CE756E}" type="slidenum">
              <a:rPr lang="en-GB" smtClean="0"/>
              <a:pPr eaLnBrk="1" hangingPunct="1"/>
              <a:t>7</a:t>
            </a:fld>
            <a:endParaRPr lang="en-GB" smtClean="0"/>
          </a:p>
        </p:txBody>
      </p:sp>
    </p:spTree>
    <p:extLst>
      <p:ext uri="{BB962C8B-B14F-4D97-AF65-F5344CB8AC3E}">
        <p14:creationId xmlns:p14="http://schemas.microsoft.com/office/powerpoint/2010/main" val="3857279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C8274814-CC75-431F-A9F4-CB58DF0A4FAF}" type="slidenum">
              <a:rPr lang="en-US" smtClean="0"/>
              <a:pPr eaLnBrk="1" hangingPunct="1"/>
              <a:t>8</a:t>
            </a:fld>
            <a:endParaRPr lang="en-US" smtClean="0"/>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401287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E694906E-F1B5-41C5-9024-6DE09E461623}" type="slidenum">
              <a:rPr lang="en-US" smtClean="0"/>
              <a:pPr eaLnBrk="1" hangingPunct="1"/>
              <a:t>11</a:t>
            </a:fld>
            <a:endParaRPr lang="en-US" smtClean="0"/>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extLst>
      <p:ext uri="{BB962C8B-B14F-4D97-AF65-F5344CB8AC3E}">
        <p14:creationId xmlns:p14="http://schemas.microsoft.com/office/powerpoint/2010/main" val="3633357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E694906E-F1B5-41C5-9024-6DE09E461623}" type="slidenum">
              <a:rPr lang="en-US" smtClean="0"/>
              <a:pPr eaLnBrk="1" hangingPunct="1"/>
              <a:t>12</a:t>
            </a:fld>
            <a:endParaRPr lang="en-US" smtClean="0"/>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p>
        </p:txBody>
      </p:sp>
    </p:spTree>
    <p:extLst>
      <p:ext uri="{BB962C8B-B14F-4D97-AF65-F5344CB8AC3E}">
        <p14:creationId xmlns:p14="http://schemas.microsoft.com/office/powerpoint/2010/main" val="3497188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dirty="0" smtClean="0"/>
              <a:t>DynEMo models a range of dwellings and occupancy types. Two commonly proposed archetypes are shown in here.</a:t>
            </a:r>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4CD94ACB-F07B-408D-8ECF-09F9190AC921}" type="slidenum">
              <a:rPr lang="en-GB" smtClean="0"/>
              <a:pPr eaLnBrk="1" hangingPunct="1"/>
              <a:t>13</a:t>
            </a:fld>
            <a:endParaRPr lang="en-GB" dirty="0" smtClean="0"/>
          </a:p>
        </p:txBody>
      </p:sp>
    </p:spTree>
    <p:extLst>
      <p:ext uri="{BB962C8B-B14F-4D97-AF65-F5344CB8AC3E}">
        <p14:creationId xmlns:p14="http://schemas.microsoft.com/office/powerpoint/2010/main" val="11042676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8" descr="Black10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1.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3850" y="1557338"/>
            <a:ext cx="330517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2"/>
          <p:cNvSpPr>
            <a:spLocks noGrp="1"/>
          </p:cNvSpPr>
          <p:nvPr>
            <p:ph type="pic" idx="10"/>
          </p:nvPr>
        </p:nvSpPr>
        <p:spPr>
          <a:xfrm>
            <a:off x="0" y="3420000"/>
            <a:ext cx="9144000" cy="343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098" name="Rectangle 2"/>
          <p:cNvSpPr>
            <a:spLocks noGrp="1" noChangeArrowheads="1"/>
          </p:cNvSpPr>
          <p:nvPr>
            <p:ph type="ctrTitle"/>
          </p:nvPr>
        </p:nvSpPr>
        <p:spPr>
          <a:xfrm>
            <a:off x="0" y="2996952"/>
            <a:ext cx="9144000" cy="720080"/>
          </a:xfrm>
          <a:solidFill>
            <a:srgbClr val="C90B20">
              <a:alpha val="65000"/>
            </a:srgbClr>
          </a:solidFill>
        </p:spPr>
        <p:txBody>
          <a:bodyPr lIns="360000" tIns="72000"/>
          <a:lstStyle>
            <a:lvl1pPr>
              <a:spcAft>
                <a:spcPts val="4800"/>
              </a:spcAft>
              <a:defRPr sz="1800" baseline="0"/>
            </a:lvl1pPr>
          </a:lstStyle>
          <a:p>
            <a:pPr lvl="0"/>
            <a:r>
              <a:rPr lang="en-GB" smtClean="0"/>
              <a:t>Click to edit Master title style</a:t>
            </a:r>
            <a:endParaRPr lang="en-US" noProof="0" dirty="0" smtClean="0"/>
          </a:p>
        </p:txBody>
      </p:sp>
      <p:sp>
        <p:nvSpPr>
          <p:cNvPr id="12" name="Text Placeholder 11"/>
          <p:cNvSpPr>
            <a:spLocks noGrp="1"/>
          </p:cNvSpPr>
          <p:nvPr>
            <p:ph type="body" sz="quarter" idx="11"/>
          </p:nvPr>
        </p:nvSpPr>
        <p:spPr>
          <a:xfrm>
            <a:off x="395536" y="3438000"/>
            <a:ext cx="7992888" cy="360040"/>
          </a:xfrm>
        </p:spPr>
        <p:txBody>
          <a:bodyPr/>
          <a:lstStyle>
            <a:lvl1pPr marL="0" indent="0">
              <a:buNone/>
              <a:defRPr sz="1600"/>
            </a:lvl1pPr>
          </a:lstStyle>
          <a:p>
            <a:pPr lvl="0"/>
            <a:r>
              <a:rPr lang="en-GB" dirty="0" smtClean="0"/>
              <a:t>Click to edit Master text styles</a:t>
            </a:r>
          </a:p>
        </p:txBody>
      </p:sp>
    </p:spTree>
    <p:extLst>
      <p:ext uri="{BB962C8B-B14F-4D97-AF65-F5344CB8AC3E}">
        <p14:creationId xmlns:p14="http://schemas.microsoft.com/office/powerpoint/2010/main" val="4013513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3528" y="4725144"/>
            <a:ext cx="6955160" cy="642194"/>
          </a:xfrm>
        </p:spPr>
        <p:txBody>
          <a:bodyPr anchor="b"/>
          <a:lstStyle>
            <a:lvl1pPr algn="l">
              <a:defRPr sz="2000" b="0"/>
            </a:lvl1pPr>
          </a:lstStyle>
          <a:p>
            <a:r>
              <a:rPr lang="en-GB" smtClean="0"/>
              <a:t>Click to edit Master title style</a:t>
            </a:r>
            <a:endParaRPr lang="en-US" dirty="0"/>
          </a:p>
        </p:txBody>
      </p:sp>
      <p:sp>
        <p:nvSpPr>
          <p:cNvPr id="3" name="Picture Placeholder 2"/>
          <p:cNvSpPr>
            <a:spLocks noGrp="1"/>
          </p:cNvSpPr>
          <p:nvPr>
            <p:ph type="pic" idx="1"/>
          </p:nvPr>
        </p:nvSpPr>
        <p:spPr>
          <a:xfrm>
            <a:off x="323528" y="612775"/>
            <a:ext cx="695516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323528" y="5517232"/>
            <a:ext cx="6955160" cy="6549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F98EB5D-B152-472F-9C12-6FE713D73755}" type="slidenum">
              <a:rPr lang="en-US"/>
              <a:pPr>
                <a:defRPr/>
              </a:pPr>
              <a:t>‹#›</a:t>
            </a:fld>
            <a:endParaRPr lang="en-US"/>
          </a:p>
        </p:txBody>
      </p:sp>
    </p:spTree>
    <p:extLst>
      <p:ext uri="{BB962C8B-B14F-4D97-AF65-F5344CB8AC3E}">
        <p14:creationId xmlns:p14="http://schemas.microsoft.com/office/powerpoint/2010/main" val="8430131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74" y="908050"/>
            <a:ext cx="2122487" cy="5257800"/>
          </a:xfrm>
        </p:spPr>
        <p:txBody>
          <a:bodyPr vert="eaVert"/>
          <a:lstStyle>
            <a:lvl1pPr>
              <a:defRPr sz="2400"/>
            </a:lvl1pPr>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330211" y="908050"/>
            <a:ext cx="6215063" cy="5257800"/>
          </a:xfrm>
        </p:spPr>
        <p:txBody>
          <a:bodyPr vert="eaVert"/>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0A514FD3-6814-4A3D-B3E8-6520A695F531}" type="slidenum">
              <a:rPr lang="en-US"/>
              <a:pPr>
                <a:defRPr/>
              </a:pPr>
              <a:t>‹#›</a:t>
            </a:fld>
            <a:endParaRPr lang="en-US"/>
          </a:p>
        </p:txBody>
      </p:sp>
    </p:spTree>
    <p:extLst>
      <p:ext uri="{BB962C8B-B14F-4D97-AF65-F5344CB8AC3E}">
        <p14:creationId xmlns:p14="http://schemas.microsoft.com/office/powerpoint/2010/main" val="32276140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8" descr="Black10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blue1.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825" y="1557338"/>
            <a:ext cx="34575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2"/>
          <p:cNvSpPr>
            <a:spLocks noGrp="1"/>
          </p:cNvSpPr>
          <p:nvPr>
            <p:ph type="pic" idx="10"/>
          </p:nvPr>
        </p:nvSpPr>
        <p:spPr>
          <a:xfrm>
            <a:off x="0" y="3420000"/>
            <a:ext cx="9144000" cy="343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098" name="Rectangle 2"/>
          <p:cNvSpPr>
            <a:spLocks noGrp="1" noChangeArrowheads="1"/>
          </p:cNvSpPr>
          <p:nvPr>
            <p:ph type="ctrTitle"/>
          </p:nvPr>
        </p:nvSpPr>
        <p:spPr>
          <a:xfrm>
            <a:off x="0" y="2996952"/>
            <a:ext cx="9144000" cy="720080"/>
          </a:xfrm>
          <a:solidFill>
            <a:srgbClr val="069BB2">
              <a:alpha val="65000"/>
            </a:srgbClr>
          </a:solidFill>
        </p:spPr>
        <p:txBody>
          <a:bodyPr lIns="360000" tIns="72000"/>
          <a:lstStyle>
            <a:lvl1pPr>
              <a:spcAft>
                <a:spcPts val="4800"/>
              </a:spcAft>
              <a:defRPr sz="1800" baseline="0"/>
            </a:lvl1pPr>
          </a:lstStyle>
          <a:p>
            <a:pPr lvl="0"/>
            <a:r>
              <a:rPr lang="en-GB" smtClean="0"/>
              <a:t>Click to edit Master title style</a:t>
            </a:r>
            <a:endParaRPr lang="en-US" noProof="0" dirty="0" smtClean="0"/>
          </a:p>
        </p:txBody>
      </p:sp>
      <p:sp>
        <p:nvSpPr>
          <p:cNvPr id="12" name="Text Placeholder 11"/>
          <p:cNvSpPr>
            <a:spLocks noGrp="1"/>
          </p:cNvSpPr>
          <p:nvPr>
            <p:ph type="body" sz="quarter" idx="11"/>
          </p:nvPr>
        </p:nvSpPr>
        <p:spPr>
          <a:xfrm>
            <a:off x="395536" y="3438000"/>
            <a:ext cx="7992888" cy="360040"/>
          </a:xfrm>
        </p:spPr>
        <p:txBody>
          <a:bodyPr/>
          <a:lstStyle>
            <a:lvl1pPr marL="0" indent="0">
              <a:buNone/>
              <a:defRPr sz="1600"/>
            </a:lvl1pPr>
          </a:lstStyle>
          <a:p>
            <a:pPr lvl="0"/>
            <a:r>
              <a:rPr lang="en-GB" dirty="0" smtClean="0"/>
              <a:t>Click to edit Master text styles</a:t>
            </a:r>
          </a:p>
        </p:txBody>
      </p:sp>
    </p:spTree>
    <p:extLst>
      <p:ext uri="{BB962C8B-B14F-4D97-AF65-F5344CB8AC3E}">
        <p14:creationId xmlns:p14="http://schemas.microsoft.com/office/powerpoint/2010/main" val="38165272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p:txBody>
          <a:bodyPr/>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3"/>
          <p:cNvSpPr>
            <a:spLocks noGrp="1" noChangeArrowheads="1"/>
          </p:cNvSpPr>
          <p:nvPr>
            <p:ph type="sldNum" sz="quarter" idx="10"/>
          </p:nvPr>
        </p:nvSpPr>
        <p:spPr/>
        <p:txBody>
          <a:bodyPr/>
          <a:lstStyle>
            <a:lvl1pPr>
              <a:defRPr>
                <a:ea typeface="MS PGothic" pitchFamily="34" charset="-128"/>
              </a:defRPr>
            </a:lvl1pPr>
          </a:lstStyle>
          <a:p>
            <a:pPr>
              <a:defRPr/>
            </a:pPr>
            <a:fld id="{FCCFC9AD-7A14-4987-8C13-D2A86EC372E4}" type="slidenum">
              <a:rPr lang="en-US"/>
              <a:pPr>
                <a:defRPr/>
              </a:pPr>
              <a:t>‹#›</a:t>
            </a:fld>
            <a:endParaRPr lang="en-US"/>
          </a:p>
        </p:txBody>
      </p:sp>
    </p:spTree>
    <p:extLst>
      <p:ext uri="{BB962C8B-B14F-4D97-AF65-F5344CB8AC3E}">
        <p14:creationId xmlns:p14="http://schemas.microsoft.com/office/powerpoint/2010/main" val="4655388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3528" y="4581128"/>
            <a:ext cx="8171185" cy="1187847"/>
          </a:xfrm>
        </p:spPr>
        <p:txBody>
          <a:bodyPr/>
          <a:lstStyle>
            <a:lvl1pPr algn="l">
              <a:defRPr sz="2800" b="0" cap="all"/>
            </a:lvl1pPr>
          </a:lstStyle>
          <a:p>
            <a:r>
              <a:rPr lang="en-GB" smtClean="0"/>
              <a:t>Click to edit Master title style</a:t>
            </a:r>
            <a:endParaRPr lang="en-US" dirty="0"/>
          </a:p>
        </p:txBody>
      </p:sp>
      <p:sp>
        <p:nvSpPr>
          <p:cNvPr id="3" name="Text Placeholder 2"/>
          <p:cNvSpPr>
            <a:spLocks noGrp="1"/>
          </p:cNvSpPr>
          <p:nvPr>
            <p:ph type="body" idx="1"/>
          </p:nvPr>
        </p:nvSpPr>
        <p:spPr>
          <a:xfrm>
            <a:off x="323528" y="2906713"/>
            <a:ext cx="817118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edit Master text styles</a:t>
            </a:r>
          </a:p>
        </p:txBody>
      </p:sp>
      <p:sp>
        <p:nvSpPr>
          <p:cNvPr id="4" name="Rectangle 3"/>
          <p:cNvSpPr>
            <a:spLocks noGrp="1" noChangeArrowheads="1"/>
          </p:cNvSpPr>
          <p:nvPr>
            <p:ph type="sldNum" sz="quarter" idx="10"/>
          </p:nvPr>
        </p:nvSpPr>
        <p:spPr/>
        <p:txBody>
          <a:bodyPr/>
          <a:lstStyle>
            <a:lvl1pPr>
              <a:defRPr>
                <a:ea typeface="MS PGothic" pitchFamily="34" charset="-128"/>
              </a:defRPr>
            </a:lvl1pPr>
          </a:lstStyle>
          <a:p>
            <a:pPr>
              <a:defRPr/>
            </a:pPr>
            <a:fld id="{12C074C1-9C12-4B20-8A22-DB57C28AE73B}" type="slidenum">
              <a:rPr lang="en-US"/>
              <a:pPr>
                <a:defRPr/>
              </a:pPr>
              <a:t>‹#›</a:t>
            </a:fld>
            <a:endParaRPr lang="en-US"/>
          </a:p>
        </p:txBody>
      </p:sp>
    </p:spTree>
    <p:extLst>
      <p:ext uri="{BB962C8B-B14F-4D97-AF65-F5344CB8AC3E}">
        <p14:creationId xmlns:p14="http://schemas.microsoft.com/office/powerpoint/2010/main" val="20907213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GB" smtClean="0"/>
              <a:t>Click to edit Master title style</a:t>
            </a:r>
            <a:endParaRPr lang="en-US" dirty="0"/>
          </a:p>
        </p:txBody>
      </p:sp>
      <p:sp>
        <p:nvSpPr>
          <p:cNvPr id="3" name="Content Placeholder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sldNum" sz="quarter" idx="10"/>
          </p:nvPr>
        </p:nvSpPr>
        <p:spPr/>
        <p:txBody>
          <a:bodyPr/>
          <a:lstStyle>
            <a:lvl1pPr>
              <a:defRPr>
                <a:ea typeface="MS PGothic" pitchFamily="34" charset="-128"/>
              </a:defRPr>
            </a:lvl1pPr>
          </a:lstStyle>
          <a:p>
            <a:pPr>
              <a:defRPr/>
            </a:pPr>
            <a:fld id="{16BDFCB2-CCAF-4CDF-B30E-F590BBD7CA87}" type="slidenum">
              <a:rPr lang="en-US"/>
              <a:pPr>
                <a:defRPr/>
              </a:pPr>
              <a:t>‹#›</a:t>
            </a:fld>
            <a:endParaRPr lang="en-US"/>
          </a:p>
        </p:txBody>
      </p:sp>
    </p:spTree>
    <p:extLst>
      <p:ext uri="{BB962C8B-B14F-4D97-AF65-F5344CB8AC3E}">
        <p14:creationId xmlns:p14="http://schemas.microsoft.com/office/powerpoint/2010/main" val="15674570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96950"/>
          </a:xfrm>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6"/>
          <p:cNvSpPr>
            <a:spLocks noGrp="1" noChangeArrowheads="1"/>
          </p:cNvSpPr>
          <p:nvPr>
            <p:ph type="sldNum" sz="quarter" idx="10"/>
          </p:nvPr>
        </p:nvSpPr>
        <p:spPr/>
        <p:txBody>
          <a:bodyPr/>
          <a:lstStyle>
            <a:lvl1pPr>
              <a:defRPr>
                <a:ea typeface="MS PGothic" pitchFamily="34" charset="-128"/>
              </a:defRPr>
            </a:lvl1pPr>
          </a:lstStyle>
          <a:p>
            <a:pPr>
              <a:defRPr/>
            </a:pPr>
            <a:fld id="{E2BDC4F5-9E38-4B45-A439-53EA2EA03F9C}" type="slidenum">
              <a:rPr lang="en-US"/>
              <a:pPr>
                <a:defRPr/>
              </a:pPr>
              <a:t>‹#›</a:t>
            </a:fld>
            <a:endParaRPr lang="en-US"/>
          </a:p>
        </p:txBody>
      </p:sp>
    </p:spTree>
    <p:extLst>
      <p:ext uri="{BB962C8B-B14F-4D97-AF65-F5344CB8AC3E}">
        <p14:creationId xmlns:p14="http://schemas.microsoft.com/office/powerpoint/2010/main" val="25857490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Rectangle 2"/>
          <p:cNvSpPr>
            <a:spLocks noGrp="1" noChangeArrowheads="1"/>
          </p:cNvSpPr>
          <p:nvPr>
            <p:ph type="sldNum" sz="quarter" idx="10"/>
          </p:nvPr>
        </p:nvSpPr>
        <p:spPr/>
        <p:txBody>
          <a:bodyPr/>
          <a:lstStyle>
            <a:lvl1pPr>
              <a:defRPr>
                <a:ea typeface="MS PGothic" pitchFamily="34" charset="-128"/>
              </a:defRPr>
            </a:lvl1pPr>
          </a:lstStyle>
          <a:p>
            <a:pPr>
              <a:defRPr/>
            </a:pPr>
            <a:fld id="{BC6A5A93-261B-45F4-B15E-8B6745D2AB2C}" type="slidenum">
              <a:rPr lang="en-US"/>
              <a:pPr>
                <a:defRPr/>
              </a:pPr>
              <a:t>‹#›</a:t>
            </a:fld>
            <a:endParaRPr lang="en-US"/>
          </a:p>
        </p:txBody>
      </p:sp>
    </p:spTree>
    <p:extLst>
      <p:ext uri="{BB962C8B-B14F-4D97-AF65-F5344CB8AC3E}">
        <p14:creationId xmlns:p14="http://schemas.microsoft.com/office/powerpoint/2010/main" val="4745079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defRPr>
                <a:ea typeface="MS PGothic" pitchFamily="34" charset="-128"/>
              </a:defRPr>
            </a:lvl1pPr>
          </a:lstStyle>
          <a:p>
            <a:pPr>
              <a:defRPr/>
            </a:pPr>
            <a:fld id="{30D04660-E83F-49BE-A0C3-6A1FD8896971}" type="slidenum">
              <a:rPr lang="en-US"/>
              <a:pPr>
                <a:defRPr/>
              </a:pPr>
              <a:t>‹#›</a:t>
            </a:fld>
            <a:endParaRPr lang="en-US"/>
          </a:p>
        </p:txBody>
      </p:sp>
    </p:spTree>
    <p:extLst>
      <p:ext uri="{BB962C8B-B14F-4D97-AF65-F5344CB8AC3E}">
        <p14:creationId xmlns:p14="http://schemas.microsoft.com/office/powerpoint/2010/main" val="3881798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3008313" cy="598388"/>
          </a:xfrm>
        </p:spPr>
        <p:txBody>
          <a:bodyPr anchor="b"/>
          <a:lstStyle>
            <a:lvl1pPr algn="l">
              <a:defRPr sz="2000" b="1"/>
            </a:lvl1pPr>
          </a:lstStyle>
          <a:p>
            <a:r>
              <a:rPr lang="en-GB" dirty="0" smtClean="0"/>
              <a:t>Click to edit Master title style</a:t>
            </a:r>
            <a:endParaRPr lang="en-US" dirty="0"/>
          </a:p>
        </p:txBody>
      </p:sp>
      <p:sp>
        <p:nvSpPr>
          <p:cNvPr id="3" name="Content Placeholder 2"/>
          <p:cNvSpPr>
            <a:spLocks noGrp="1"/>
          </p:cNvSpPr>
          <p:nvPr>
            <p:ph idx="1"/>
          </p:nvPr>
        </p:nvSpPr>
        <p:spPr>
          <a:xfrm>
            <a:off x="3575050" y="836712"/>
            <a:ext cx="5111750" cy="52894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457200" y="1844824"/>
            <a:ext cx="3008313" cy="42813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Rectangle 4"/>
          <p:cNvSpPr>
            <a:spLocks noGrp="1" noChangeArrowheads="1"/>
          </p:cNvSpPr>
          <p:nvPr>
            <p:ph type="sldNum" sz="quarter" idx="10"/>
          </p:nvPr>
        </p:nvSpPr>
        <p:spPr/>
        <p:txBody>
          <a:bodyPr/>
          <a:lstStyle>
            <a:lvl1pPr>
              <a:defRPr>
                <a:ea typeface="MS PGothic" pitchFamily="34" charset="-128"/>
              </a:defRPr>
            </a:lvl1pPr>
          </a:lstStyle>
          <a:p>
            <a:pPr>
              <a:defRPr/>
            </a:pPr>
            <a:fld id="{4E4A8857-BD49-4831-A79E-D29683D06B21}" type="slidenum">
              <a:rPr lang="en-US"/>
              <a:pPr>
                <a:defRPr/>
              </a:pPr>
              <a:t>‹#›</a:t>
            </a:fld>
            <a:endParaRPr lang="en-US"/>
          </a:p>
        </p:txBody>
      </p:sp>
    </p:spTree>
    <p:extLst>
      <p:ext uri="{BB962C8B-B14F-4D97-AF65-F5344CB8AC3E}">
        <p14:creationId xmlns:p14="http://schemas.microsoft.com/office/powerpoint/2010/main" val="14970346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3528" y="4725144"/>
            <a:ext cx="6955160" cy="642194"/>
          </a:xfrm>
        </p:spPr>
        <p:txBody>
          <a:bodyPr anchor="b"/>
          <a:lstStyle>
            <a:lvl1pPr algn="l">
              <a:defRPr sz="2000" b="0"/>
            </a:lvl1pPr>
          </a:lstStyle>
          <a:p>
            <a:r>
              <a:rPr lang="en-GB" smtClean="0"/>
              <a:t>Click to edit Master title style</a:t>
            </a:r>
            <a:endParaRPr lang="en-US" dirty="0"/>
          </a:p>
        </p:txBody>
      </p:sp>
      <p:sp>
        <p:nvSpPr>
          <p:cNvPr id="3" name="Picture Placeholder 2"/>
          <p:cNvSpPr>
            <a:spLocks noGrp="1"/>
          </p:cNvSpPr>
          <p:nvPr>
            <p:ph type="pic" idx="1"/>
          </p:nvPr>
        </p:nvSpPr>
        <p:spPr>
          <a:xfrm>
            <a:off x="323528" y="612775"/>
            <a:ext cx="695516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323528" y="5517232"/>
            <a:ext cx="6955160" cy="6549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sldNum" sz="quarter" idx="10"/>
          </p:nvPr>
        </p:nvSpPr>
        <p:spPr/>
        <p:txBody>
          <a:bodyPr/>
          <a:lstStyle>
            <a:lvl1pPr>
              <a:defRPr>
                <a:ea typeface="MS PGothic" pitchFamily="34" charset="-128"/>
              </a:defRPr>
            </a:lvl1pPr>
          </a:lstStyle>
          <a:p>
            <a:pPr>
              <a:defRPr/>
            </a:pPr>
            <a:fld id="{D84AA9A0-DFCB-4F0C-8A97-F8D43F701325}" type="slidenum">
              <a:rPr lang="en-US"/>
              <a:pPr>
                <a:defRPr/>
              </a:pPr>
              <a:t>‹#›</a:t>
            </a:fld>
            <a:endParaRPr lang="en-US"/>
          </a:p>
        </p:txBody>
      </p:sp>
    </p:spTree>
    <p:extLst>
      <p:ext uri="{BB962C8B-B14F-4D97-AF65-F5344CB8AC3E}">
        <p14:creationId xmlns:p14="http://schemas.microsoft.com/office/powerpoint/2010/main" val="3485718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Vertical Text Placeholder 2"/>
          <p:cNvSpPr>
            <a:spLocks noGrp="1"/>
          </p:cNvSpPr>
          <p:nvPr>
            <p:ph type="body" orient="vert" idx="1"/>
          </p:nvPr>
        </p:nvSpPr>
        <p:spPr/>
        <p:txBody>
          <a:bodyPr vert="eaVert"/>
          <a:lstStyle>
            <a:lvl2pPr>
              <a:defRPr sz="1800"/>
            </a:lvl2pPr>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AF00E0CB-0CC4-4B25-B8A6-CED248260DCD}" type="slidenum">
              <a:rPr lang="en-US"/>
              <a:pPr>
                <a:defRPr/>
              </a:pPr>
              <a:t>‹#›</a:t>
            </a:fld>
            <a:endParaRPr lang="en-US"/>
          </a:p>
        </p:txBody>
      </p:sp>
    </p:spTree>
    <p:extLst>
      <p:ext uri="{BB962C8B-B14F-4D97-AF65-F5344CB8AC3E}">
        <p14:creationId xmlns:p14="http://schemas.microsoft.com/office/powerpoint/2010/main" val="18649451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Vertical Text Placeholder 2"/>
          <p:cNvSpPr>
            <a:spLocks noGrp="1"/>
          </p:cNvSpPr>
          <p:nvPr>
            <p:ph type="body" orient="vert" idx="1"/>
          </p:nvPr>
        </p:nvSpPr>
        <p:spPr/>
        <p:txBody>
          <a:bodyPr vert="eaVert"/>
          <a:lstStyle>
            <a:lvl2pPr>
              <a:defRPr sz="1800"/>
            </a:lvl2pPr>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3"/>
          <p:cNvSpPr>
            <a:spLocks noGrp="1" noChangeArrowheads="1"/>
          </p:cNvSpPr>
          <p:nvPr>
            <p:ph type="sldNum" sz="quarter" idx="10"/>
          </p:nvPr>
        </p:nvSpPr>
        <p:spPr/>
        <p:txBody>
          <a:bodyPr/>
          <a:lstStyle>
            <a:lvl1pPr>
              <a:defRPr>
                <a:ea typeface="MS PGothic" pitchFamily="34" charset="-128"/>
              </a:defRPr>
            </a:lvl1pPr>
          </a:lstStyle>
          <a:p>
            <a:pPr>
              <a:defRPr/>
            </a:pPr>
            <a:fld id="{7CDCDDAB-D88D-4CD6-82EF-3E9882C1CD78}" type="slidenum">
              <a:rPr lang="en-US"/>
              <a:pPr>
                <a:defRPr/>
              </a:pPr>
              <a:t>‹#›</a:t>
            </a:fld>
            <a:endParaRPr lang="en-US"/>
          </a:p>
        </p:txBody>
      </p:sp>
    </p:spTree>
    <p:extLst>
      <p:ext uri="{BB962C8B-B14F-4D97-AF65-F5344CB8AC3E}">
        <p14:creationId xmlns:p14="http://schemas.microsoft.com/office/powerpoint/2010/main" val="12993482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908050"/>
            <a:ext cx="2122487" cy="5257800"/>
          </a:xfrm>
        </p:spPr>
        <p:txBody>
          <a:bodyPr vert="eaVert"/>
          <a:lstStyle>
            <a:lvl1pPr>
              <a:defRPr sz="2400"/>
            </a:lvl1pPr>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330200" y="908050"/>
            <a:ext cx="6215063" cy="5257800"/>
          </a:xfrm>
        </p:spPr>
        <p:txBody>
          <a:bodyPr vert="eaVert"/>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3"/>
          <p:cNvSpPr>
            <a:spLocks noGrp="1" noChangeArrowheads="1"/>
          </p:cNvSpPr>
          <p:nvPr>
            <p:ph type="sldNum" sz="quarter" idx="10"/>
          </p:nvPr>
        </p:nvSpPr>
        <p:spPr/>
        <p:txBody>
          <a:bodyPr/>
          <a:lstStyle>
            <a:lvl1pPr>
              <a:defRPr>
                <a:ea typeface="MS PGothic" pitchFamily="34" charset="-128"/>
              </a:defRPr>
            </a:lvl1pPr>
          </a:lstStyle>
          <a:p>
            <a:pPr>
              <a:defRPr/>
            </a:pPr>
            <a:fld id="{39C04ED7-C6E5-4EE8-9BC4-6D476DC4C4F3}" type="slidenum">
              <a:rPr lang="en-US"/>
              <a:pPr>
                <a:defRPr/>
              </a:pPr>
              <a:t>‹#›</a:t>
            </a:fld>
            <a:endParaRPr lang="en-US"/>
          </a:p>
        </p:txBody>
      </p:sp>
    </p:spTree>
    <p:extLst>
      <p:ext uri="{BB962C8B-B14F-4D97-AF65-F5344CB8AC3E}">
        <p14:creationId xmlns:p14="http://schemas.microsoft.com/office/powerpoint/2010/main" val="35193972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8" descr="Black10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1.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3850" y="1557338"/>
            <a:ext cx="330517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2"/>
          <p:cNvSpPr>
            <a:spLocks noGrp="1"/>
          </p:cNvSpPr>
          <p:nvPr>
            <p:ph type="pic" idx="10"/>
          </p:nvPr>
        </p:nvSpPr>
        <p:spPr>
          <a:xfrm>
            <a:off x="0" y="3420000"/>
            <a:ext cx="9144000" cy="343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098" name="Rectangle 2"/>
          <p:cNvSpPr>
            <a:spLocks noGrp="1" noChangeArrowheads="1"/>
          </p:cNvSpPr>
          <p:nvPr>
            <p:ph type="ctrTitle"/>
          </p:nvPr>
        </p:nvSpPr>
        <p:spPr>
          <a:xfrm>
            <a:off x="0" y="2996952"/>
            <a:ext cx="9144000" cy="720080"/>
          </a:xfrm>
          <a:solidFill>
            <a:srgbClr val="C90B20">
              <a:alpha val="65000"/>
            </a:srgbClr>
          </a:solidFill>
        </p:spPr>
        <p:txBody>
          <a:bodyPr lIns="360000" tIns="72000"/>
          <a:lstStyle>
            <a:lvl1pPr>
              <a:spcAft>
                <a:spcPts val="4800"/>
              </a:spcAft>
              <a:defRPr sz="1800" baseline="0"/>
            </a:lvl1pPr>
          </a:lstStyle>
          <a:p>
            <a:pPr lvl="0"/>
            <a:r>
              <a:rPr lang="en-GB" smtClean="0"/>
              <a:t>Click to edit Master title style</a:t>
            </a:r>
            <a:endParaRPr lang="en-US" noProof="0" dirty="0" smtClean="0"/>
          </a:p>
        </p:txBody>
      </p:sp>
      <p:sp>
        <p:nvSpPr>
          <p:cNvPr id="12" name="Text Placeholder 11"/>
          <p:cNvSpPr>
            <a:spLocks noGrp="1"/>
          </p:cNvSpPr>
          <p:nvPr>
            <p:ph type="body" sz="quarter" idx="11"/>
          </p:nvPr>
        </p:nvSpPr>
        <p:spPr>
          <a:xfrm>
            <a:off x="395536" y="3438000"/>
            <a:ext cx="7992888" cy="360040"/>
          </a:xfrm>
        </p:spPr>
        <p:txBody>
          <a:bodyPr/>
          <a:lstStyle>
            <a:lvl1pPr marL="0" indent="0">
              <a:buNone/>
              <a:defRPr sz="1600"/>
            </a:lvl1pPr>
          </a:lstStyle>
          <a:p>
            <a:pPr lvl="0"/>
            <a:r>
              <a:rPr lang="en-GB" dirty="0" smtClean="0"/>
              <a:t>Click to edit Master text styles</a:t>
            </a:r>
          </a:p>
        </p:txBody>
      </p:sp>
    </p:spTree>
    <p:extLst>
      <p:ext uri="{BB962C8B-B14F-4D97-AF65-F5344CB8AC3E}">
        <p14:creationId xmlns:p14="http://schemas.microsoft.com/office/powerpoint/2010/main" val="32209126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p:txBody>
          <a:bodyPr/>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91A2F095-1E9B-47B5-AB4F-1333B93EDB7F}" type="slidenum">
              <a:rPr lang="en-US"/>
              <a:pPr>
                <a:defRPr/>
              </a:pPr>
              <a:t>‹#›</a:t>
            </a:fld>
            <a:endParaRPr lang="en-US"/>
          </a:p>
        </p:txBody>
      </p:sp>
    </p:spTree>
    <p:extLst>
      <p:ext uri="{BB962C8B-B14F-4D97-AF65-F5344CB8AC3E}">
        <p14:creationId xmlns:p14="http://schemas.microsoft.com/office/powerpoint/2010/main" val="10004825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3528" y="4581128"/>
            <a:ext cx="8171185" cy="1187847"/>
          </a:xfrm>
        </p:spPr>
        <p:txBody>
          <a:bodyPr/>
          <a:lstStyle>
            <a:lvl1pPr algn="l">
              <a:defRPr sz="2800" b="0" cap="all"/>
            </a:lvl1pPr>
          </a:lstStyle>
          <a:p>
            <a:r>
              <a:rPr lang="en-GB" smtClean="0"/>
              <a:t>Click to edit Master title style</a:t>
            </a:r>
            <a:endParaRPr lang="en-US" dirty="0"/>
          </a:p>
        </p:txBody>
      </p:sp>
      <p:sp>
        <p:nvSpPr>
          <p:cNvPr id="3" name="Text Placeholder 2"/>
          <p:cNvSpPr>
            <a:spLocks noGrp="1"/>
          </p:cNvSpPr>
          <p:nvPr>
            <p:ph type="body" idx="1"/>
          </p:nvPr>
        </p:nvSpPr>
        <p:spPr>
          <a:xfrm>
            <a:off x="323528" y="2906713"/>
            <a:ext cx="817118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B9F177DF-82FD-4417-B028-E338E9081C36}" type="slidenum">
              <a:rPr lang="en-US"/>
              <a:pPr>
                <a:defRPr/>
              </a:pPr>
              <a:t>‹#›</a:t>
            </a:fld>
            <a:endParaRPr lang="en-US"/>
          </a:p>
        </p:txBody>
      </p:sp>
    </p:spTree>
    <p:extLst>
      <p:ext uri="{BB962C8B-B14F-4D97-AF65-F5344CB8AC3E}">
        <p14:creationId xmlns:p14="http://schemas.microsoft.com/office/powerpoint/2010/main" val="10735444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GB" smtClean="0"/>
              <a:t>Click to edit Master title style</a:t>
            </a:r>
            <a:endParaRPr lang="en-US" dirty="0"/>
          </a:p>
        </p:txBody>
      </p:sp>
      <p:sp>
        <p:nvSpPr>
          <p:cNvPr id="3" name="Content Placeholder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F0978D81-90E2-4D35-BB58-D008FBF6C770}" type="slidenum">
              <a:rPr lang="en-US"/>
              <a:pPr>
                <a:defRPr/>
              </a:pPr>
              <a:t>‹#›</a:t>
            </a:fld>
            <a:endParaRPr lang="en-US"/>
          </a:p>
        </p:txBody>
      </p:sp>
    </p:spTree>
    <p:extLst>
      <p:ext uri="{BB962C8B-B14F-4D97-AF65-F5344CB8AC3E}">
        <p14:creationId xmlns:p14="http://schemas.microsoft.com/office/powerpoint/2010/main" val="2076234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96950"/>
          </a:xfrm>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BA817283-DDE6-46A9-B473-DFB5DE762615}" type="slidenum">
              <a:rPr lang="en-US"/>
              <a:pPr>
                <a:defRPr/>
              </a:pPr>
              <a:t>‹#›</a:t>
            </a:fld>
            <a:endParaRPr lang="en-US"/>
          </a:p>
        </p:txBody>
      </p:sp>
    </p:spTree>
    <p:extLst>
      <p:ext uri="{BB962C8B-B14F-4D97-AF65-F5344CB8AC3E}">
        <p14:creationId xmlns:p14="http://schemas.microsoft.com/office/powerpoint/2010/main" val="8990274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800"/>
            </a:lvl1pPr>
          </a:lstStyle>
          <a:p>
            <a:r>
              <a:rPr lang="en-GB"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3A24CDE8-BA5A-4435-A120-F3A28F8BEC09}" type="slidenum">
              <a:rPr lang="en-US"/>
              <a:pPr>
                <a:defRPr/>
              </a:pPr>
              <a:t>‹#›</a:t>
            </a:fld>
            <a:endParaRPr lang="en-US"/>
          </a:p>
        </p:txBody>
      </p:sp>
    </p:spTree>
    <p:extLst>
      <p:ext uri="{BB962C8B-B14F-4D97-AF65-F5344CB8AC3E}">
        <p14:creationId xmlns:p14="http://schemas.microsoft.com/office/powerpoint/2010/main" val="11409258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Text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800"/>
            </a:lvl1pPr>
          </a:lstStyle>
          <a:p>
            <a:r>
              <a:rPr lang="en-GB"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D1380AD6-382E-4060-816D-9B68B98618F7}" type="slidenum">
              <a:rPr lang="en-US"/>
              <a:pPr>
                <a:defRPr/>
              </a:pPr>
              <a:t>‹#›</a:t>
            </a:fld>
            <a:endParaRPr lang="en-US"/>
          </a:p>
        </p:txBody>
      </p:sp>
    </p:spTree>
    <p:extLst>
      <p:ext uri="{BB962C8B-B14F-4D97-AF65-F5344CB8AC3E}">
        <p14:creationId xmlns:p14="http://schemas.microsoft.com/office/powerpoint/2010/main" val="4671357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F630EBBC-79D6-4289-8644-EE4131FD39BE}" type="slidenum">
              <a:rPr lang="en-US"/>
              <a:pPr>
                <a:defRPr/>
              </a:pPr>
              <a:t>‹#›</a:t>
            </a:fld>
            <a:endParaRPr lang="en-US"/>
          </a:p>
        </p:txBody>
      </p:sp>
    </p:spTree>
    <p:extLst>
      <p:ext uri="{BB962C8B-B14F-4D97-AF65-F5344CB8AC3E}">
        <p14:creationId xmlns:p14="http://schemas.microsoft.com/office/powerpoint/2010/main" val="3839139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908050"/>
            <a:ext cx="2122487" cy="5257800"/>
          </a:xfrm>
        </p:spPr>
        <p:txBody>
          <a:bodyPr vert="eaVert"/>
          <a:lstStyle>
            <a:lvl1pPr>
              <a:defRPr sz="2400"/>
            </a:lvl1pPr>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330200" y="908050"/>
            <a:ext cx="6215063" cy="5257800"/>
          </a:xfrm>
        </p:spPr>
        <p:txBody>
          <a:bodyPr vert="eaVert"/>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F24DE698-C5A9-4644-B1AC-D185A3A8156F}" type="slidenum">
              <a:rPr lang="en-US"/>
              <a:pPr>
                <a:defRPr/>
              </a:pPr>
              <a:t>‹#›</a:t>
            </a:fld>
            <a:endParaRPr lang="en-US"/>
          </a:p>
        </p:txBody>
      </p:sp>
    </p:spTree>
    <p:extLst>
      <p:ext uri="{BB962C8B-B14F-4D97-AF65-F5344CB8AC3E}">
        <p14:creationId xmlns:p14="http://schemas.microsoft.com/office/powerpoint/2010/main" val="25700332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3008313" cy="598388"/>
          </a:xfrm>
        </p:spPr>
        <p:txBody>
          <a:bodyPr anchor="b"/>
          <a:lstStyle>
            <a:lvl1pPr algn="l">
              <a:defRPr sz="2000" b="1"/>
            </a:lvl1pPr>
          </a:lstStyle>
          <a:p>
            <a:r>
              <a:rPr lang="en-GB" dirty="0" smtClean="0"/>
              <a:t>Click to edit Master title style</a:t>
            </a:r>
            <a:endParaRPr lang="en-US" dirty="0"/>
          </a:p>
        </p:txBody>
      </p:sp>
      <p:sp>
        <p:nvSpPr>
          <p:cNvPr id="3" name="Content Placeholder 2"/>
          <p:cNvSpPr>
            <a:spLocks noGrp="1"/>
          </p:cNvSpPr>
          <p:nvPr>
            <p:ph idx="1"/>
          </p:nvPr>
        </p:nvSpPr>
        <p:spPr>
          <a:xfrm>
            <a:off x="3575050" y="836712"/>
            <a:ext cx="5111750" cy="52894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457200" y="1844824"/>
            <a:ext cx="3008313" cy="42813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56C623B7-6C0A-4768-BC49-36D6E2579B06}" type="slidenum">
              <a:rPr lang="en-US"/>
              <a:pPr>
                <a:defRPr/>
              </a:pPr>
              <a:t>‹#›</a:t>
            </a:fld>
            <a:endParaRPr lang="en-US"/>
          </a:p>
        </p:txBody>
      </p:sp>
    </p:spTree>
    <p:extLst>
      <p:ext uri="{BB962C8B-B14F-4D97-AF65-F5344CB8AC3E}">
        <p14:creationId xmlns:p14="http://schemas.microsoft.com/office/powerpoint/2010/main" val="30014225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3528" y="4725144"/>
            <a:ext cx="6955160" cy="642194"/>
          </a:xfrm>
        </p:spPr>
        <p:txBody>
          <a:bodyPr anchor="b"/>
          <a:lstStyle>
            <a:lvl1pPr algn="l">
              <a:defRPr sz="2000" b="0"/>
            </a:lvl1pPr>
          </a:lstStyle>
          <a:p>
            <a:r>
              <a:rPr lang="en-GB" smtClean="0"/>
              <a:t>Click to edit Master title style</a:t>
            </a:r>
            <a:endParaRPr lang="en-US" dirty="0"/>
          </a:p>
        </p:txBody>
      </p:sp>
      <p:sp>
        <p:nvSpPr>
          <p:cNvPr id="3" name="Picture Placeholder 2"/>
          <p:cNvSpPr>
            <a:spLocks noGrp="1"/>
          </p:cNvSpPr>
          <p:nvPr>
            <p:ph type="pic" idx="1"/>
          </p:nvPr>
        </p:nvSpPr>
        <p:spPr>
          <a:xfrm>
            <a:off x="323528" y="612775"/>
            <a:ext cx="695516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323528" y="5517232"/>
            <a:ext cx="6955160" cy="6549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FEC04D6-3EE8-48B9-B8AF-542EF041D22C}" type="slidenum">
              <a:rPr lang="en-US"/>
              <a:pPr>
                <a:defRPr/>
              </a:pPr>
              <a:t>‹#›</a:t>
            </a:fld>
            <a:endParaRPr lang="en-US"/>
          </a:p>
        </p:txBody>
      </p:sp>
    </p:spTree>
    <p:extLst>
      <p:ext uri="{BB962C8B-B14F-4D97-AF65-F5344CB8AC3E}">
        <p14:creationId xmlns:p14="http://schemas.microsoft.com/office/powerpoint/2010/main" val="4296268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Vertical Text Placeholder 2"/>
          <p:cNvSpPr>
            <a:spLocks noGrp="1"/>
          </p:cNvSpPr>
          <p:nvPr>
            <p:ph type="body" orient="vert" idx="1"/>
          </p:nvPr>
        </p:nvSpPr>
        <p:spPr/>
        <p:txBody>
          <a:bodyPr vert="eaVert"/>
          <a:lstStyle>
            <a:lvl2pPr>
              <a:defRPr sz="1800"/>
            </a:lvl2pPr>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4C233543-CB0B-4B2B-BC72-4C5632FA9108}" type="slidenum">
              <a:rPr lang="en-US"/>
              <a:pPr>
                <a:defRPr/>
              </a:pPr>
              <a:t>‹#›</a:t>
            </a:fld>
            <a:endParaRPr lang="en-US"/>
          </a:p>
        </p:txBody>
      </p:sp>
    </p:spTree>
    <p:extLst>
      <p:ext uri="{BB962C8B-B14F-4D97-AF65-F5344CB8AC3E}">
        <p14:creationId xmlns:p14="http://schemas.microsoft.com/office/powerpoint/2010/main" val="41263834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908050"/>
            <a:ext cx="2122487" cy="5257800"/>
          </a:xfrm>
        </p:spPr>
        <p:txBody>
          <a:bodyPr vert="eaVert"/>
          <a:lstStyle>
            <a:lvl1pPr>
              <a:defRPr sz="2400"/>
            </a:lvl1pPr>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330200" y="908050"/>
            <a:ext cx="6215063" cy="5257800"/>
          </a:xfrm>
        </p:spPr>
        <p:txBody>
          <a:bodyPr vert="eaVert"/>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69ACECA9-AAA6-40CD-B399-166877A67396}" type="slidenum">
              <a:rPr lang="en-US"/>
              <a:pPr>
                <a:defRPr/>
              </a:pPr>
              <a:t>‹#›</a:t>
            </a:fld>
            <a:endParaRPr lang="en-US"/>
          </a:p>
        </p:txBody>
      </p:sp>
    </p:spTree>
    <p:extLst>
      <p:ext uri="{BB962C8B-B14F-4D97-AF65-F5344CB8AC3E}">
        <p14:creationId xmlns:p14="http://schemas.microsoft.com/office/powerpoint/2010/main" val="14768830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1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endParaRPr lang="en-US"/>
          </a:p>
        </p:txBody>
      </p:sp>
      <p:sp>
        <p:nvSpPr>
          <p:cNvPr id="7"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9E268AE8-504F-46D7-97D2-C6A500CB1A83}" type="slidenum">
              <a:rPr lang="en-US"/>
              <a:pPr>
                <a:defRPr/>
              </a:pPr>
              <a:t>‹#›</a:t>
            </a:fld>
            <a:endParaRPr lang="en-US"/>
          </a:p>
        </p:txBody>
      </p:sp>
    </p:spTree>
    <p:extLst>
      <p:ext uri="{BB962C8B-B14F-4D97-AF65-F5344CB8AC3E}">
        <p14:creationId xmlns:p14="http://schemas.microsoft.com/office/powerpoint/2010/main" val="4157150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99E83E3F-E2CC-4810-9182-B7A723405252}" type="datetimeFigureOut">
              <a:rPr lang="en-GB"/>
              <a:pPr>
                <a:defRPr/>
              </a:pPr>
              <a:t>01/10/2013</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CC39583-FC3D-4C58-A70C-3AB8519C40D3}" type="slidenum">
              <a:rPr lang="en-GB"/>
              <a:pPr>
                <a:defRPr/>
              </a:pPr>
              <a:t>‹#›</a:t>
            </a:fld>
            <a:endParaRPr lang="en-GB"/>
          </a:p>
        </p:txBody>
      </p:sp>
    </p:spTree>
    <p:extLst>
      <p:ext uri="{BB962C8B-B14F-4D97-AF65-F5344CB8AC3E}">
        <p14:creationId xmlns:p14="http://schemas.microsoft.com/office/powerpoint/2010/main" val="3413039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8" descr="Black10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blue1.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825" y="1557338"/>
            <a:ext cx="34575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2"/>
          <p:cNvSpPr>
            <a:spLocks noGrp="1"/>
          </p:cNvSpPr>
          <p:nvPr>
            <p:ph type="pic" idx="10"/>
          </p:nvPr>
        </p:nvSpPr>
        <p:spPr>
          <a:xfrm>
            <a:off x="0" y="3420000"/>
            <a:ext cx="9144000" cy="343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098" name="Rectangle 2"/>
          <p:cNvSpPr>
            <a:spLocks noGrp="1" noChangeArrowheads="1"/>
          </p:cNvSpPr>
          <p:nvPr>
            <p:ph type="ctrTitle"/>
          </p:nvPr>
        </p:nvSpPr>
        <p:spPr>
          <a:xfrm>
            <a:off x="0" y="2996952"/>
            <a:ext cx="9144000" cy="720080"/>
          </a:xfrm>
          <a:solidFill>
            <a:srgbClr val="069BB2">
              <a:alpha val="65000"/>
            </a:srgbClr>
          </a:solidFill>
        </p:spPr>
        <p:txBody>
          <a:bodyPr lIns="360000" tIns="72000"/>
          <a:lstStyle>
            <a:lvl1pPr>
              <a:spcAft>
                <a:spcPts val="4800"/>
              </a:spcAft>
              <a:defRPr sz="1800" baseline="0"/>
            </a:lvl1pPr>
          </a:lstStyle>
          <a:p>
            <a:pPr lvl="0"/>
            <a:r>
              <a:rPr lang="en-GB" smtClean="0"/>
              <a:t>Click to edit Master title style</a:t>
            </a:r>
            <a:endParaRPr lang="en-US" noProof="0" dirty="0" smtClean="0"/>
          </a:p>
        </p:txBody>
      </p:sp>
      <p:sp>
        <p:nvSpPr>
          <p:cNvPr id="12" name="Text Placeholder 11"/>
          <p:cNvSpPr>
            <a:spLocks noGrp="1"/>
          </p:cNvSpPr>
          <p:nvPr>
            <p:ph type="body" sz="quarter" idx="11"/>
          </p:nvPr>
        </p:nvSpPr>
        <p:spPr>
          <a:xfrm>
            <a:off x="395536" y="3438000"/>
            <a:ext cx="7992888" cy="360040"/>
          </a:xfrm>
        </p:spPr>
        <p:txBody>
          <a:bodyPr/>
          <a:lstStyle>
            <a:lvl1pPr marL="0" indent="0">
              <a:buNone/>
              <a:defRPr sz="1600"/>
            </a:lvl1pPr>
          </a:lstStyle>
          <a:p>
            <a:pPr lvl="0"/>
            <a:r>
              <a:rPr lang="en-GB" dirty="0" smtClean="0"/>
              <a:t>Click to edit Master text styles</a:t>
            </a:r>
          </a:p>
        </p:txBody>
      </p:sp>
    </p:spTree>
    <p:extLst>
      <p:ext uri="{BB962C8B-B14F-4D97-AF65-F5344CB8AC3E}">
        <p14:creationId xmlns:p14="http://schemas.microsoft.com/office/powerpoint/2010/main" val="4178381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p:txBody>
          <a:bodyPr/>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4A469F84-BC59-4268-B340-4A621EFD3663}" type="slidenum">
              <a:rPr lang="en-US"/>
              <a:pPr>
                <a:defRPr/>
              </a:pPr>
              <a:t>‹#›</a:t>
            </a:fld>
            <a:endParaRPr lang="en-US"/>
          </a:p>
        </p:txBody>
      </p:sp>
    </p:spTree>
    <p:extLst>
      <p:ext uri="{BB962C8B-B14F-4D97-AF65-F5344CB8AC3E}">
        <p14:creationId xmlns:p14="http://schemas.microsoft.com/office/powerpoint/2010/main" val="2544832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3539" y="4581150"/>
            <a:ext cx="8171185" cy="1187847"/>
          </a:xfrm>
        </p:spPr>
        <p:txBody>
          <a:bodyPr/>
          <a:lstStyle>
            <a:lvl1pPr algn="l">
              <a:defRPr sz="2800" b="0" cap="all"/>
            </a:lvl1pPr>
          </a:lstStyle>
          <a:p>
            <a:r>
              <a:rPr lang="en-GB" smtClean="0"/>
              <a:t>Click to edit Master title style</a:t>
            </a:r>
            <a:endParaRPr lang="en-US" dirty="0"/>
          </a:p>
        </p:txBody>
      </p:sp>
      <p:sp>
        <p:nvSpPr>
          <p:cNvPr id="3" name="Text Placeholder 2"/>
          <p:cNvSpPr>
            <a:spLocks noGrp="1"/>
          </p:cNvSpPr>
          <p:nvPr>
            <p:ph type="body" idx="1"/>
          </p:nvPr>
        </p:nvSpPr>
        <p:spPr>
          <a:xfrm>
            <a:off x="323539" y="2906713"/>
            <a:ext cx="817118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55058A5-5004-49FE-B32E-D49F281394DE}" type="slidenum">
              <a:rPr lang="en-US"/>
              <a:pPr>
                <a:defRPr/>
              </a:pPr>
              <a:t>‹#›</a:t>
            </a:fld>
            <a:endParaRPr lang="en-US"/>
          </a:p>
        </p:txBody>
      </p:sp>
    </p:spTree>
    <p:extLst>
      <p:ext uri="{BB962C8B-B14F-4D97-AF65-F5344CB8AC3E}">
        <p14:creationId xmlns:p14="http://schemas.microsoft.com/office/powerpoint/2010/main" val="1105186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GB" smtClean="0"/>
              <a:t>Click to edit Master title style</a:t>
            </a:r>
            <a:endParaRPr lang="en-US" dirty="0"/>
          </a:p>
        </p:txBody>
      </p:sp>
      <p:sp>
        <p:nvSpPr>
          <p:cNvPr id="3" name="Content Placeholder 2"/>
          <p:cNvSpPr>
            <a:spLocks noGrp="1"/>
          </p:cNvSpPr>
          <p:nvPr>
            <p:ph sz="half" idx="1"/>
          </p:nvPr>
        </p:nvSpPr>
        <p:spPr>
          <a:xfrm>
            <a:off x="330211" y="2708297"/>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51386" y="2708297"/>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E57DA5F1-3844-4FEC-939D-6ECE0ECBB4E9}" type="slidenum">
              <a:rPr lang="en-US"/>
              <a:pPr>
                <a:defRPr/>
              </a:pPr>
              <a:t>‹#›</a:t>
            </a:fld>
            <a:endParaRPr lang="en-US"/>
          </a:p>
        </p:txBody>
      </p:sp>
    </p:spTree>
    <p:extLst>
      <p:ext uri="{BB962C8B-B14F-4D97-AF65-F5344CB8AC3E}">
        <p14:creationId xmlns:p14="http://schemas.microsoft.com/office/powerpoint/2010/main" val="3828327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96950"/>
          </a:xfrm>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E25D2752-64B2-4AA9-9B41-EBDF82011D3A}" type="slidenum">
              <a:rPr lang="en-US"/>
              <a:pPr>
                <a:defRPr/>
              </a:pPr>
              <a:t>‹#›</a:t>
            </a:fld>
            <a:endParaRPr lang="en-US"/>
          </a:p>
        </p:txBody>
      </p:sp>
    </p:spTree>
    <p:extLst>
      <p:ext uri="{BB962C8B-B14F-4D97-AF65-F5344CB8AC3E}">
        <p14:creationId xmlns:p14="http://schemas.microsoft.com/office/powerpoint/2010/main" val="1775742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939DE27D-DC66-410C-81D5-A6D3A7BFB28D}" type="slidenum">
              <a:rPr lang="en-US"/>
              <a:pPr>
                <a:defRPr/>
              </a:pPr>
              <a:t>‹#›</a:t>
            </a:fld>
            <a:endParaRPr lang="en-US"/>
          </a:p>
        </p:txBody>
      </p:sp>
    </p:spTree>
    <p:extLst>
      <p:ext uri="{BB962C8B-B14F-4D97-AF65-F5344CB8AC3E}">
        <p14:creationId xmlns:p14="http://schemas.microsoft.com/office/powerpoint/2010/main" val="3730823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990F7459-D282-4631-BC69-04D87F92518B}" type="slidenum">
              <a:rPr lang="en-US"/>
              <a:pPr>
                <a:defRPr/>
              </a:pPr>
              <a:t>‹#›</a:t>
            </a:fld>
            <a:endParaRPr lang="en-US"/>
          </a:p>
        </p:txBody>
      </p:sp>
    </p:spTree>
    <p:extLst>
      <p:ext uri="{BB962C8B-B14F-4D97-AF65-F5344CB8AC3E}">
        <p14:creationId xmlns:p14="http://schemas.microsoft.com/office/powerpoint/2010/main" val="697788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p:txBody>
          <a:bodyPr/>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2130733F-E853-4677-8281-DD337A2A894D}" type="slidenum">
              <a:rPr lang="en-US"/>
              <a:pPr>
                <a:defRPr/>
              </a:pPr>
              <a:t>‹#›</a:t>
            </a:fld>
            <a:endParaRPr lang="en-US"/>
          </a:p>
        </p:txBody>
      </p:sp>
    </p:spTree>
    <p:extLst>
      <p:ext uri="{BB962C8B-B14F-4D97-AF65-F5344CB8AC3E}">
        <p14:creationId xmlns:p14="http://schemas.microsoft.com/office/powerpoint/2010/main" val="1601961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3008313" cy="598388"/>
          </a:xfrm>
        </p:spPr>
        <p:txBody>
          <a:bodyPr anchor="b"/>
          <a:lstStyle>
            <a:lvl1pPr algn="l">
              <a:defRPr sz="2000" b="1"/>
            </a:lvl1pPr>
          </a:lstStyle>
          <a:p>
            <a:r>
              <a:rPr lang="en-GB" dirty="0" smtClean="0"/>
              <a:t>Click to edit Master title style</a:t>
            </a:r>
            <a:endParaRPr lang="en-US" dirty="0"/>
          </a:p>
        </p:txBody>
      </p:sp>
      <p:sp>
        <p:nvSpPr>
          <p:cNvPr id="3" name="Content Placeholder 2"/>
          <p:cNvSpPr>
            <a:spLocks noGrp="1"/>
          </p:cNvSpPr>
          <p:nvPr>
            <p:ph idx="1"/>
          </p:nvPr>
        </p:nvSpPr>
        <p:spPr>
          <a:xfrm>
            <a:off x="3575051" y="836712"/>
            <a:ext cx="5111750" cy="52894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457200" y="1844832"/>
            <a:ext cx="3008313" cy="42813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6E985C18-4863-4305-8837-3C2E198025DA}" type="slidenum">
              <a:rPr lang="en-US"/>
              <a:pPr>
                <a:defRPr/>
              </a:pPr>
              <a:t>‹#›</a:t>
            </a:fld>
            <a:endParaRPr lang="en-US"/>
          </a:p>
        </p:txBody>
      </p:sp>
    </p:spTree>
    <p:extLst>
      <p:ext uri="{BB962C8B-B14F-4D97-AF65-F5344CB8AC3E}">
        <p14:creationId xmlns:p14="http://schemas.microsoft.com/office/powerpoint/2010/main" val="2623699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3534" y="4725144"/>
            <a:ext cx="6955160" cy="642194"/>
          </a:xfrm>
        </p:spPr>
        <p:txBody>
          <a:bodyPr anchor="b"/>
          <a:lstStyle>
            <a:lvl1pPr algn="l">
              <a:defRPr sz="2000" b="0"/>
            </a:lvl1pPr>
          </a:lstStyle>
          <a:p>
            <a:r>
              <a:rPr lang="en-GB" smtClean="0"/>
              <a:t>Click to edit Master title style</a:t>
            </a:r>
            <a:endParaRPr lang="en-US" dirty="0"/>
          </a:p>
        </p:txBody>
      </p:sp>
      <p:sp>
        <p:nvSpPr>
          <p:cNvPr id="3" name="Picture Placeholder 2"/>
          <p:cNvSpPr>
            <a:spLocks noGrp="1"/>
          </p:cNvSpPr>
          <p:nvPr>
            <p:ph type="pic" idx="1"/>
          </p:nvPr>
        </p:nvSpPr>
        <p:spPr>
          <a:xfrm>
            <a:off x="323534" y="612775"/>
            <a:ext cx="695516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323534" y="5517232"/>
            <a:ext cx="6955160" cy="6549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B757784-38B8-4D7F-8951-DDBC8C44999F}" type="slidenum">
              <a:rPr lang="en-US"/>
              <a:pPr>
                <a:defRPr/>
              </a:pPr>
              <a:t>‹#›</a:t>
            </a:fld>
            <a:endParaRPr lang="en-US"/>
          </a:p>
        </p:txBody>
      </p:sp>
    </p:spTree>
    <p:extLst>
      <p:ext uri="{BB962C8B-B14F-4D97-AF65-F5344CB8AC3E}">
        <p14:creationId xmlns:p14="http://schemas.microsoft.com/office/powerpoint/2010/main" val="274470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Vertical Text Placeholder 2"/>
          <p:cNvSpPr>
            <a:spLocks noGrp="1"/>
          </p:cNvSpPr>
          <p:nvPr>
            <p:ph type="body" orient="vert" idx="1"/>
          </p:nvPr>
        </p:nvSpPr>
        <p:spPr/>
        <p:txBody>
          <a:bodyPr vert="eaVert"/>
          <a:lstStyle>
            <a:lvl2pPr>
              <a:defRPr sz="1800"/>
            </a:lvl2pPr>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8DBACCC6-2A81-4E53-BDAA-5472AF2440A7}" type="slidenum">
              <a:rPr lang="en-US"/>
              <a:pPr>
                <a:defRPr/>
              </a:pPr>
              <a:t>‹#›</a:t>
            </a:fld>
            <a:endParaRPr lang="en-US"/>
          </a:p>
        </p:txBody>
      </p:sp>
    </p:spTree>
    <p:extLst>
      <p:ext uri="{BB962C8B-B14F-4D97-AF65-F5344CB8AC3E}">
        <p14:creationId xmlns:p14="http://schemas.microsoft.com/office/powerpoint/2010/main" val="1714848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74" y="908050"/>
            <a:ext cx="2122487" cy="5257800"/>
          </a:xfrm>
        </p:spPr>
        <p:txBody>
          <a:bodyPr vert="eaVert"/>
          <a:lstStyle>
            <a:lvl1pPr>
              <a:defRPr sz="2400"/>
            </a:lvl1pPr>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330211" y="908050"/>
            <a:ext cx="6215063" cy="5257800"/>
          </a:xfrm>
        </p:spPr>
        <p:txBody>
          <a:bodyPr vert="eaVert"/>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A4231591-7758-41A9-9B7F-9E570BA9CC57}" type="slidenum">
              <a:rPr lang="en-US"/>
              <a:pPr>
                <a:defRPr/>
              </a:pPr>
              <a:t>‹#›</a:t>
            </a:fld>
            <a:endParaRPr lang="en-US"/>
          </a:p>
        </p:txBody>
      </p:sp>
    </p:spTree>
    <p:extLst>
      <p:ext uri="{BB962C8B-B14F-4D97-AF65-F5344CB8AC3E}">
        <p14:creationId xmlns:p14="http://schemas.microsoft.com/office/powerpoint/2010/main" val="3460504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8" descr="Black10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blue1.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825" y="1557338"/>
            <a:ext cx="34575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2"/>
          <p:cNvSpPr>
            <a:spLocks noGrp="1"/>
          </p:cNvSpPr>
          <p:nvPr>
            <p:ph type="pic" idx="10"/>
          </p:nvPr>
        </p:nvSpPr>
        <p:spPr>
          <a:xfrm>
            <a:off x="0" y="3420000"/>
            <a:ext cx="9144000" cy="343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098" name="Rectangle 2"/>
          <p:cNvSpPr>
            <a:spLocks noGrp="1" noChangeArrowheads="1"/>
          </p:cNvSpPr>
          <p:nvPr>
            <p:ph type="ctrTitle"/>
          </p:nvPr>
        </p:nvSpPr>
        <p:spPr>
          <a:xfrm>
            <a:off x="0" y="2996952"/>
            <a:ext cx="9144000" cy="720080"/>
          </a:xfrm>
          <a:solidFill>
            <a:srgbClr val="069BB2">
              <a:alpha val="65000"/>
            </a:srgbClr>
          </a:solidFill>
        </p:spPr>
        <p:txBody>
          <a:bodyPr lIns="360000" tIns="72000"/>
          <a:lstStyle>
            <a:lvl1pPr>
              <a:spcAft>
                <a:spcPts val="4800"/>
              </a:spcAft>
              <a:defRPr sz="1800" baseline="0"/>
            </a:lvl1pPr>
          </a:lstStyle>
          <a:p>
            <a:pPr lvl="0"/>
            <a:r>
              <a:rPr lang="en-GB" smtClean="0"/>
              <a:t>Click to edit Master title style</a:t>
            </a:r>
            <a:endParaRPr lang="en-US" noProof="0" dirty="0" smtClean="0"/>
          </a:p>
        </p:txBody>
      </p:sp>
      <p:sp>
        <p:nvSpPr>
          <p:cNvPr id="12" name="Text Placeholder 11"/>
          <p:cNvSpPr>
            <a:spLocks noGrp="1"/>
          </p:cNvSpPr>
          <p:nvPr>
            <p:ph type="body" sz="quarter" idx="11"/>
          </p:nvPr>
        </p:nvSpPr>
        <p:spPr>
          <a:xfrm>
            <a:off x="395536" y="3438000"/>
            <a:ext cx="7992888" cy="360040"/>
          </a:xfrm>
        </p:spPr>
        <p:txBody>
          <a:bodyPr/>
          <a:lstStyle>
            <a:lvl1pPr marL="0" indent="0">
              <a:buNone/>
              <a:defRPr sz="1600"/>
            </a:lvl1pPr>
          </a:lstStyle>
          <a:p>
            <a:pPr lvl="0"/>
            <a:r>
              <a:rPr lang="en-GB" dirty="0" smtClean="0"/>
              <a:t>Click to edit Master text styles</a:t>
            </a:r>
          </a:p>
        </p:txBody>
      </p:sp>
    </p:spTree>
    <p:extLst>
      <p:ext uri="{BB962C8B-B14F-4D97-AF65-F5344CB8AC3E}">
        <p14:creationId xmlns:p14="http://schemas.microsoft.com/office/powerpoint/2010/main" val="2711901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p:txBody>
          <a:bodyPr/>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5A5A945D-51B6-4CB1-A292-3E2D21D2F4E8}" type="slidenum">
              <a:rPr lang="en-US"/>
              <a:pPr>
                <a:defRPr/>
              </a:pPr>
              <a:t>‹#›</a:t>
            </a:fld>
            <a:endParaRPr lang="en-US"/>
          </a:p>
        </p:txBody>
      </p:sp>
    </p:spTree>
    <p:extLst>
      <p:ext uri="{BB962C8B-B14F-4D97-AF65-F5344CB8AC3E}">
        <p14:creationId xmlns:p14="http://schemas.microsoft.com/office/powerpoint/2010/main" val="396857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3539" y="4581150"/>
            <a:ext cx="8171185" cy="1187847"/>
          </a:xfrm>
        </p:spPr>
        <p:txBody>
          <a:bodyPr/>
          <a:lstStyle>
            <a:lvl1pPr algn="l">
              <a:defRPr sz="2800" b="0" cap="all"/>
            </a:lvl1pPr>
          </a:lstStyle>
          <a:p>
            <a:r>
              <a:rPr lang="en-GB" smtClean="0"/>
              <a:t>Click to edit Master title style</a:t>
            </a:r>
            <a:endParaRPr lang="en-US" dirty="0"/>
          </a:p>
        </p:txBody>
      </p:sp>
      <p:sp>
        <p:nvSpPr>
          <p:cNvPr id="3" name="Text Placeholder 2"/>
          <p:cNvSpPr>
            <a:spLocks noGrp="1"/>
          </p:cNvSpPr>
          <p:nvPr>
            <p:ph type="body" idx="1"/>
          </p:nvPr>
        </p:nvSpPr>
        <p:spPr>
          <a:xfrm>
            <a:off x="323539" y="2906713"/>
            <a:ext cx="817118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814A73FA-25E1-48B8-95FD-C135E29272F1}" type="slidenum">
              <a:rPr lang="en-US"/>
              <a:pPr>
                <a:defRPr/>
              </a:pPr>
              <a:t>‹#›</a:t>
            </a:fld>
            <a:endParaRPr lang="en-US"/>
          </a:p>
        </p:txBody>
      </p:sp>
    </p:spTree>
    <p:extLst>
      <p:ext uri="{BB962C8B-B14F-4D97-AF65-F5344CB8AC3E}">
        <p14:creationId xmlns:p14="http://schemas.microsoft.com/office/powerpoint/2010/main" val="5318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GB" smtClean="0"/>
              <a:t>Click to edit Master title style</a:t>
            </a:r>
            <a:endParaRPr lang="en-US" dirty="0"/>
          </a:p>
        </p:txBody>
      </p:sp>
      <p:sp>
        <p:nvSpPr>
          <p:cNvPr id="3" name="Content Placeholder 2"/>
          <p:cNvSpPr>
            <a:spLocks noGrp="1"/>
          </p:cNvSpPr>
          <p:nvPr>
            <p:ph sz="half" idx="1"/>
          </p:nvPr>
        </p:nvSpPr>
        <p:spPr>
          <a:xfrm>
            <a:off x="330211" y="2708297"/>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51386" y="2708297"/>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E96F6A0F-D9C1-4315-AAB8-AE17D4689173}" type="slidenum">
              <a:rPr lang="en-US"/>
              <a:pPr>
                <a:defRPr/>
              </a:pPr>
              <a:t>‹#›</a:t>
            </a:fld>
            <a:endParaRPr lang="en-US"/>
          </a:p>
        </p:txBody>
      </p:sp>
    </p:spTree>
    <p:extLst>
      <p:ext uri="{BB962C8B-B14F-4D97-AF65-F5344CB8AC3E}">
        <p14:creationId xmlns:p14="http://schemas.microsoft.com/office/powerpoint/2010/main" val="3474226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96950"/>
          </a:xfrm>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AA9B6DE0-1E21-4A24-8473-71C9E7C43428}" type="slidenum">
              <a:rPr lang="en-US"/>
              <a:pPr>
                <a:defRPr/>
              </a:pPr>
              <a:t>‹#›</a:t>
            </a:fld>
            <a:endParaRPr lang="en-US"/>
          </a:p>
        </p:txBody>
      </p:sp>
    </p:spTree>
    <p:extLst>
      <p:ext uri="{BB962C8B-B14F-4D97-AF65-F5344CB8AC3E}">
        <p14:creationId xmlns:p14="http://schemas.microsoft.com/office/powerpoint/2010/main" val="36443120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75FD22C6-F4D1-4583-9AFD-6A30F163A670}" type="slidenum">
              <a:rPr lang="en-US"/>
              <a:pPr>
                <a:defRPr/>
              </a:pPr>
              <a:t>‹#›</a:t>
            </a:fld>
            <a:endParaRPr lang="en-US"/>
          </a:p>
        </p:txBody>
      </p:sp>
    </p:spTree>
    <p:extLst>
      <p:ext uri="{BB962C8B-B14F-4D97-AF65-F5344CB8AC3E}">
        <p14:creationId xmlns:p14="http://schemas.microsoft.com/office/powerpoint/2010/main" val="675493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3528" y="4581128"/>
            <a:ext cx="8171185" cy="1187847"/>
          </a:xfrm>
        </p:spPr>
        <p:txBody>
          <a:bodyPr/>
          <a:lstStyle>
            <a:lvl1pPr algn="l">
              <a:defRPr sz="2800" b="0" cap="all"/>
            </a:lvl1pPr>
          </a:lstStyle>
          <a:p>
            <a:r>
              <a:rPr lang="en-GB" smtClean="0"/>
              <a:t>Click to edit Master title style</a:t>
            </a:r>
            <a:endParaRPr lang="en-US" dirty="0"/>
          </a:p>
        </p:txBody>
      </p:sp>
      <p:sp>
        <p:nvSpPr>
          <p:cNvPr id="3" name="Text Placeholder 2"/>
          <p:cNvSpPr>
            <a:spLocks noGrp="1"/>
          </p:cNvSpPr>
          <p:nvPr>
            <p:ph type="body" idx="1"/>
          </p:nvPr>
        </p:nvSpPr>
        <p:spPr>
          <a:xfrm>
            <a:off x="323528" y="2906713"/>
            <a:ext cx="817118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092E3C5C-7220-44F3-A19D-DC1EBC644D20}" type="slidenum">
              <a:rPr lang="en-US"/>
              <a:pPr>
                <a:defRPr/>
              </a:pPr>
              <a:t>‹#›</a:t>
            </a:fld>
            <a:endParaRPr lang="en-US"/>
          </a:p>
        </p:txBody>
      </p:sp>
    </p:spTree>
    <p:extLst>
      <p:ext uri="{BB962C8B-B14F-4D97-AF65-F5344CB8AC3E}">
        <p14:creationId xmlns:p14="http://schemas.microsoft.com/office/powerpoint/2010/main" val="30058974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2862A6DD-1001-4784-BC0A-9E6B20871BAE}" type="slidenum">
              <a:rPr lang="en-US"/>
              <a:pPr>
                <a:defRPr/>
              </a:pPr>
              <a:t>‹#›</a:t>
            </a:fld>
            <a:endParaRPr lang="en-US"/>
          </a:p>
        </p:txBody>
      </p:sp>
    </p:spTree>
    <p:extLst>
      <p:ext uri="{BB962C8B-B14F-4D97-AF65-F5344CB8AC3E}">
        <p14:creationId xmlns:p14="http://schemas.microsoft.com/office/powerpoint/2010/main" val="30713934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3008313" cy="598388"/>
          </a:xfrm>
        </p:spPr>
        <p:txBody>
          <a:bodyPr anchor="b"/>
          <a:lstStyle>
            <a:lvl1pPr algn="l">
              <a:defRPr sz="2000" b="1"/>
            </a:lvl1pPr>
          </a:lstStyle>
          <a:p>
            <a:r>
              <a:rPr lang="en-GB" dirty="0" smtClean="0"/>
              <a:t>Click to edit Master title style</a:t>
            </a:r>
            <a:endParaRPr lang="en-US" dirty="0"/>
          </a:p>
        </p:txBody>
      </p:sp>
      <p:sp>
        <p:nvSpPr>
          <p:cNvPr id="3" name="Content Placeholder 2"/>
          <p:cNvSpPr>
            <a:spLocks noGrp="1"/>
          </p:cNvSpPr>
          <p:nvPr>
            <p:ph idx="1"/>
          </p:nvPr>
        </p:nvSpPr>
        <p:spPr>
          <a:xfrm>
            <a:off x="3575051" y="836712"/>
            <a:ext cx="5111750" cy="52894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457200" y="1844832"/>
            <a:ext cx="3008313" cy="42813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6CAE602-69C4-4C75-B76D-E9EE1D2A34D3}" type="slidenum">
              <a:rPr lang="en-US"/>
              <a:pPr>
                <a:defRPr/>
              </a:pPr>
              <a:t>‹#›</a:t>
            </a:fld>
            <a:endParaRPr lang="en-US"/>
          </a:p>
        </p:txBody>
      </p:sp>
    </p:spTree>
    <p:extLst>
      <p:ext uri="{BB962C8B-B14F-4D97-AF65-F5344CB8AC3E}">
        <p14:creationId xmlns:p14="http://schemas.microsoft.com/office/powerpoint/2010/main" val="1848904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3534" y="4725144"/>
            <a:ext cx="6955160" cy="642194"/>
          </a:xfrm>
        </p:spPr>
        <p:txBody>
          <a:bodyPr anchor="b"/>
          <a:lstStyle>
            <a:lvl1pPr algn="l">
              <a:defRPr sz="2000" b="0"/>
            </a:lvl1pPr>
          </a:lstStyle>
          <a:p>
            <a:r>
              <a:rPr lang="en-GB" smtClean="0"/>
              <a:t>Click to edit Master title style</a:t>
            </a:r>
            <a:endParaRPr lang="en-US" dirty="0"/>
          </a:p>
        </p:txBody>
      </p:sp>
      <p:sp>
        <p:nvSpPr>
          <p:cNvPr id="3" name="Picture Placeholder 2"/>
          <p:cNvSpPr>
            <a:spLocks noGrp="1"/>
          </p:cNvSpPr>
          <p:nvPr>
            <p:ph type="pic" idx="1"/>
          </p:nvPr>
        </p:nvSpPr>
        <p:spPr>
          <a:xfrm>
            <a:off x="323534" y="612775"/>
            <a:ext cx="695516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323534" y="5517232"/>
            <a:ext cx="6955160" cy="6549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7EE9268-2D85-472E-92FD-EEC0576EDD7D}" type="slidenum">
              <a:rPr lang="en-US"/>
              <a:pPr>
                <a:defRPr/>
              </a:pPr>
              <a:t>‹#›</a:t>
            </a:fld>
            <a:endParaRPr lang="en-US"/>
          </a:p>
        </p:txBody>
      </p:sp>
    </p:spTree>
    <p:extLst>
      <p:ext uri="{BB962C8B-B14F-4D97-AF65-F5344CB8AC3E}">
        <p14:creationId xmlns:p14="http://schemas.microsoft.com/office/powerpoint/2010/main" val="6176211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Vertical Text Placeholder 2"/>
          <p:cNvSpPr>
            <a:spLocks noGrp="1"/>
          </p:cNvSpPr>
          <p:nvPr>
            <p:ph type="body" orient="vert" idx="1"/>
          </p:nvPr>
        </p:nvSpPr>
        <p:spPr/>
        <p:txBody>
          <a:bodyPr vert="eaVert"/>
          <a:lstStyle>
            <a:lvl2pPr>
              <a:defRPr sz="1800"/>
            </a:lvl2pPr>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A8357470-2FC1-4E4A-974E-28D27652FE7F}" type="slidenum">
              <a:rPr lang="en-US"/>
              <a:pPr>
                <a:defRPr/>
              </a:pPr>
              <a:t>‹#›</a:t>
            </a:fld>
            <a:endParaRPr lang="en-US"/>
          </a:p>
        </p:txBody>
      </p:sp>
    </p:spTree>
    <p:extLst>
      <p:ext uri="{BB962C8B-B14F-4D97-AF65-F5344CB8AC3E}">
        <p14:creationId xmlns:p14="http://schemas.microsoft.com/office/powerpoint/2010/main" val="10630486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74" y="908050"/>
            <a:ext cx="2122487" cy="5257800"/>
          </a:xfrm>
        </p:spPr>
        <p:txBody>
          <a:bodyPr vert="eaVert"/>
          <a:lstStyle>
            <a:lvl1pPr>
              <a:defRPr sz="2400"/>
            </a:lvl1pPr>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330211" y="908050"/>
            <a:ext cx="6215063" cy="5257800"/>
          </a:xfrm>
        </p:spPr>
        <p:txBody>
          <a:bodyPr vert="eaVert"/>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96CBA9A9-D017-4613-B0B2-908EA334EAB0}" type="slidenum">
              <a:rPr lang="en-US"/>
              <a:pPr>
                <a:defRPr/>
              </a:pPr>
              <a:t>‹#›</a:t>
            </a:fld>
            <a:endParaRPr lang="en-US"/>
          </a:p>
        </p:txBody>
      </p:sp>
    </p:spTree>
    <p:extLst>
      <p:ext uri="{BB962C8B-B14F-4D97-AF65-F5344CB8AC3E}">
        <p14:creationId xmlns:p14="http://schemas.microsoft.com/office/powerpoint/2010/main" val="21572616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8" descr="Black10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blue1.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825" y="1557338"/>
            <a:ext cx="34575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2"/>
          <p:cNvSpPr>
            <a:spLocks noGrp="1"/>
          </p:cNvSpPr>
          <p:nvPr>
            <p:ph type="pic" idx="10"/>
          </p:nvPr>
        </p:nvSpPr>
        <p:spPr>
          <a:xfrm>
            <a:off x="0" y="3420000"/>
            <a:ext cx="9144000" cy="343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098" name="Rectangle 2"/>
          <p:cNvSpPr>
            <a:spLocks noGrp="1" noChangeArrowheads="1"/>
          </p:cNvSpPr>
          <p:nvPr>
            <p:ph type="ctrTitle"/>
          </p:nvPr>
        </p:nvSpPr>
        <p:spPr>
          <a:xfrm>
            <a:off x="0" y="2996952"/>
            <a:ext cx="9144000" cy="720080"/>
          </a:xfrm>
          <a:solidFill>
            <a:srgbClr val="069BB2">
              <a:alpha val="65000"/>
            </a:srgbClr>
          </a:solidFill>
        </p:spPr>
        <p:txBody>
          <a:bodyPr lIns="360000" tIns="72000"/>
          <a:lstStyle>
            <a:lvl1pPr>
              <a:spcAft>
                <a:spcPts val="4800"/>
              </a:spcAft>
              <a:defRPr sz="1800" baseline="0"/>
            </a:lvl1pPr>
          </a:lstStyle>
          <a:p>
            <a:pPr lvl="0"/>
            <a:r>
              <a:rPr lang="en-GB" smtClean="0"/>
              <a:t>Click to edit Master title style</a:t>
            </a:r>
            <a:endParaRPr lang="en-US" noProof="0" dirty="0" smtClean="0"/>
          </a:p>
        </p:txBody>
      </p:sp>
      <p:sp>
        <p:nvSpPr>
          <p:cNvPr id="12" name="Text Placeholder 11"/>
          <p:cNvSpPr>
            <a:spLocks noGrp="1"/>
          </p:cNvSpPr>
          <p:nvPr>
            <p:ph type="body" sz="quarter" idx="11"/>
          </p:nvPr>
        </p:nvSpPr>
        <p:spPr>
          <a:xfrm>
            <a:off x="395536" y="3438000"/>
            <a:ext cx="7992888" cy="360040"/>
          </a:xfrm>
        </p:spPr>
        <p:txBody>
          <a:bodyPr/>
          <a:lstStyle>
            <a:lvl1pPr marL="0" indent="0">
              <a:buNone/>
              <a:defRPr sz="1600"/>
            </a:lvl1pPr>
          </a:lstStyle>
          <a:p>
            <a:pPr lvl="0"/>
            <a:r>
              <a:rPr lang="en-GB" dirty="0" smtClean="0"/>
              <a:t>Click to edit Master text styles</a:t>
            </a:r>
          </a:p>
        </p:txBody>
      </p:sp>
    </p:spTree>
    <p:extLst>
      <p:ext uri="{BB962C8B-B14F-4D97-AF65-F5344CB8AC3E}">
        <p14:creationId xmlns:p14="http://schemas.microsoft.com/office/powerpoint/2010/main" val="19161920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p:txBody>
          <a:bodyPr/>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56054A1F-F988-436D-9850-1033AF6D3234}" type="slidenum">
              <a:rPr lang="en-US"/>
              <a:pPr>
                <a:defRPr/>
              </a:pPr>
              <a:t>‹#›</a:t>
            </a:fld>
            <a:endParaRPr lang="en-US"/>
          </a:p>
        </p:txBody>
      </p:sp>
    </p:spTree>
    <p:extLst>
      <p:ext uri="{BB962C8B-B14F-4D97-AF65-F5344CB8AC3E}">
        <p14:creationId xmlns:p14="http://schemas.microsoft.com/office/powerpoint/2010/main" val="21466854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3539" y="4581150"/>
            <a:ext cx="8171185" cy="1187847"/>
          </a:xfrm>
        </p:spPr>
        <p:txBody>
          <a:bodyPr/>
          <a:lstStyle>
            <a:lvl1pPr algn="l">
              <a:defRPr sz="2800" b="0" cap="all"/>
            </a:lvl1pPr>
          </a:lstStyle>
          <a:p>
            <a:r>
              <a:rPr lang="en-GB" smtClean="0"/>
              <a:t>Click to edit Master title style</a:t>
            </a:r>
            <a:endParaRPr lang="en-US" dirty="0"/>
          </a:p>
        </p:txBody>
      </p:sp>
      <p:sp>
        <p:nvSpPr>
          <p:cNvPr id="3" name="Text Placeholder 2"/>
          <p:cNvSpPr>
            <a:spLocks noGrp="1"/>
          </p:cNvSpPr>
          <p:nvPr>
            <p:ph type="body" idx="1"/>
          </p:nvPr>
        </p:nvSpPr>
        <p:spPr>
          <a:xfrm>
            <a:off x="323539" y="2906713"/>
            <a:ext cx="817118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D3A5E15C-7332-409A-AFF9-83538FDDF56B}" type="slidenum">
              <a:rPr lang="en-US"/>
              <a:pPr>
                <a:defRPr/>
              </a:pPr>
              <a:t>‹#›</a:t>
            </a:fld>
            <a:endParaRPr lang="en-US"/>
          </a:p>
        </p:txBody>
      </p:sp>
    </p:spTree>
    <p:extLst>
      <p:ext uri="{BB962C8B-B14F-4D97-AF65-F5344CB8AC3E}">
        <p14:creationId xmlns:p14="http://schemas.microsoft.com/office/powerpoint/2010/main" val="26957176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GB" smtClean="0"/>
              <a:t>Click to edit Master title style</a:t>
            </a:r>
            <a:endParaRPr lang="en-US" dirty="0"/>
          </a:p>
        </p:txBody>
      </p:sp>
      <p:sp>
        <p:nvSpPr>
          <p:cNvPr id="3" name="Content Placeholder 2"/>
          <p:cNvSpPr>
            <a:spLocks noGrp="1"/>
          </p:cNvSpPr>
          <p:nvPr>
            <p:ph sz="half" idx="1"/>
          </p:nvPr>
        </p:nvSpPr>
        <p:spPr>
          <a:xfrm>
            <a:off x="330211" y="2708297"/>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51386" y="2708297"/>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70AFE737-B408-43DC-AFC2-23FC32A73721}" type="slidenum">
              <a:rPr lang="en-US"/>
              <a:pPr>
                <a:defRPr/>
              </a:pPr>
              <a:t>‹#›</a:t>
            </a:fld>
            <a:endParaRPr lang="en-US"/>
          </a:p>
        </p:txBody>
      </p:sp>
    </p:spTree>
    <p:extLst>
      <p:ext uri="{BB962C8B-B14F-4D97-AF65-F5344CB8AC3E}">
        <p14:creationId xmlns:p14="http://schemas.microsoft.com/office/powerpoint/2010/main" val="24236133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96950"/>
          </a:xfrm>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74007B94-0A80-4E41-A230-1052D624A116}" type="slidenum">
              <a:rPr lang="en-US"/>
              <a:pPr>
                <a:defRPr/>
              </a:pPr>
              <a:t>‹#›</a:t>
            </a:fld>
            <a:endParaRPr lang="en-US"/>
          </a:p>
        </p:txBody>
      </p:sp>
    </p:spTree>
    <p:extLst>
      <p:ext uri="{BB962C8B-B14F-4D97-AF65-F5344CB8AC3E}">
        <p14:creationId xmlns:p14="http://schemas.microsoft.com/office/powerpoint/2010/main" val="2884575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GB" smtClean="0"/>
              <a:t>Click to edit Master title style</a:t>
            </a:r>
            <a:endParaRPr lang="en-US" dirty="0"/>
          </a:p>
        </p:txBody>
      </p:sp>
      <p:sp>
        <p:nvSpPr>
          <p:cNvPr id="3" name="Content Placeholder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FFBA9A92-3171-4040-AEB7-AB28E3E012C2}" type="slidenum">
              <a:rPr lang="en-US"/>
              <a:pPr>
                <a:defRPr/>
              </a:pPr>
              <a:t>‹#›</a:t>
            </a:fld>
            <a:endParaRPr lang="en-US"/>
          </a:p>
        </p:txBody>
      </p:sp>
    </p:spTree>
    <p:extLst>
      <p:ext uri="{BB962C8B-B14F-4D97-AF65-F5344CB8AC3E}">
        <p14:creationId xmlns:p14="http://schemas.microsoft.com/office/powerpoint/2010/main" val="41004444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86B8EAFC-72B9-4EB0-96BD-758C30DA2273}" type="slidenum">
              <a:rPr lang="en-US"/>
              <a:pPr>
                <a:defRPr/>
              </a:pPr>
              <a:t>‹#›</a:t>
            </a:fld>
            <a:endParaRPr lang="en-US"/>
          </a:p>
        </p:txBody>
      </p:sp>
    </p:spTree>
    <p:extLst>
      <p:ext uri="{BB962C8B-B14F-4D97-AF65-F5344CB8AC3E}">
        <p14:creationId xmlns:p14="http://schemas.microsoft.com/office/powerpoint/2010/main" val="32837491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66DD3A41-AA7B-4577-B074-5D81F5CAA543}" type="slidenum">
              <a:rPr lang="en-US"/>
              <a:pPr>
                <a:defRPr/>
              </a:pPr>
              <a:t>‹#›</a:t>
            </a:fld>
            <a:endParaRPr lang="en-US"/>
          </a:p>
        </p:txBody>
      </p:sp>
    </p:spTree>
    <p:extLst>
      <p:ext uri="{BB962C8B-B14F-4D97-AF65-F5344CB8AC3E}">
        <p14:creationId xmlns:p14="http://schemas.microsoft.com/office/powerpoint/2010/main" val="30890814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3008313" cy="598388"/>
          </a:xfrm>
        </p:spPr>
        <p:txBody>
          <a:bodyPr anchor="b"/>
          <a:lstStyle>
            <a:lvl1pPr algn="l">
              <a:defRPr sz="2000" b="1"/>
            </a:lvl1pPr>
          </a:lstStyle>
          <a:p>
            <a:r>
              <a:rPr lang="en-GB" dirty="0" smtClean="0"/>
              <a:t>Click to edit Master title style</a:t>
            </a:r>
            <a:endParaRPr lang="en-US" dirty="0"/>
          </a:p>
        </p:txBody>
      </p:sp>
      <p:sp>
        <p:nvSpPr>
          <p:cNvPr id="3" name="Content Placeholder 2"/>
          <p:cNvSpPr>
            <a:spLocks noGrp="1"/>
          </p:cNvSpPr>
          <p:nvPr>
            <p:ph idx="1"/>
          </p:nvPr>
        </p:nvSpPr>
        <p:spPr>
          <a:xfrm>
            <a:off x="3575051" y="836712"/>
            <a:ext cx="5111750" cy="52894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457200" y="1844832"/>
            <a:ext cx="3008313" cy="42813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A56196A-05D8-43C5-9C54-24DDA70D563D}" type="slidenum">
              <a:rPr lang="en-US"/>
              <a:pPr>
                <a:defRPr/>
              </a:pPr>
              <a:t>‹#›</a:t>
            </a:fld>
            <a:endParaRPr lang="en-US"/>
          </a:p>
        </p:txBody>
      </p:sp>
    </p:spTree>
    <p:extLst>
      <p:ext uri="{BB962C8B-B14F-4D97-AF65-F5344CB8AC3E}">
        <p14:creationId xmlns:p14="http://schemas.microsoft.com/office/powerpoint/2010/main" val="35757775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3534" y="4725144"/>
            <a:ext cx="6955160" cy="642194"/>
          </a:xfrm>
        </p:spPr>
        <p:txBody>
          <a:bodyPr anchor="b"/>
          <a:lstStyle>
            <a:lvl1pPr algn="l">
              <a:defRPr sz="2000" b="0"/>
            </a:lvl1pPr>
          </a:lstStyle>
          <a:p>
            <a:r>
              <a:rPr lang="en-GB" smtClean="0"/>
              <a:t>Click to edit Master title style</a:t>
            </a:r>
            <a:endParaRPr lang="en-US" dirty="0"/>
          </a:p>
        </p:txBody>
      </p:sp>
      <p:sp>
        <p:nvSpPr>
          <p:cNvPr id="3" name="Picture Placeholder 2"/>
          <p:cNvSpPr>
            <a:spLocks noGrp="1"/>
          </p:cNvSpPr>
          <p:nvPr>
            <p:ph type="pic" idx="1"/>
          </p:nvPr>
        </p:nvSpPr>
        <p:spPr>
          <a:xfrm>
            <a:off x="323534" y="612775"/>
            <a:ext cx="695516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323534" y="5517232"/>
            <a:ext cx="6955160" cy="6549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2374AD9-E8C9-422E-9C55-4D620BF00792}" type="slidenum">
              <a:rPr lang="en-US"/>
              <a:pPr>
                <a:defRPr/>
              </a:pPr>
              <a:t>‹#›</a:t>
            </a:fld>
            <a:endParaRPr lang="en-US"/>
          </a:p>
        </p:txBody>
      </p:sp>
    </p:spTree>
    <p:extLst>
      <p:ext uri="{BB962C8B-B14F-4D97-AF65-F5344CB8AC3E}">
        <p14:creationId xmlns:p14="http://schemas.microsoft.com/office/powerpoint/2010/main" val="15094634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Vertical Text Placeholder 2"/>
          <p:cNvSpPr>
            <a:spLocks noGrp="1"/>
          </p:cNvSpPr>
          <p:nvPr>
            <p:ph type="body" orient="vert" idx="1"/>
          </p:nvPr>
        </p:nvSpPr>
        <p:spPr/>
        <p:txBody>
          <a:bodyPr vert="eaVert"/>
          <a:lstStyle>
            <a:lvl2pPr>
              <a:defRPr sz="1800"/>
            </a:lvl2pPr>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C2CA7E59-7EA9-4684-86D8-112A211A3D1F}" type="slidenum">
              <a:rPr lang="en-US"/>
              <a:pPr>
                <a:defRPr/>
              </a:pPr>
              <a:t>‹#›</a:t>
            </a:fld>
            <a:endParaRPr lang="en-US"/>
          </a:p>
        </p:txBody>
      </p:sp>
    </p:spTree>
    <p:extLst>
      <p:ext uri="{BB962C8B-B14F-4D97-AF65-F5344CB8AC3E}">
        <p14:creationId xmlns:p14="http://schemas.microsoft.com/office/powerpoint/2010/main" val="7006213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74" y="908050"/>
            <a:ext cx="2122487" cy="5257800"/>
          </a:xfrm>
        </p:spPr>
        <p:txBody>
          <a:bodyPr vert="eaVert"/>
          <a:lstStyle>
            <a:lvl1pPr>
              <a:defRPr sz="2400"/>
            </a:lvl1pPr>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330211" y="908050"/>
            <a:ext cx="6215063" cy="5257800"/>
          </a:xfrm>
        </p:spPr>
        <p:txBody>
          <a:bodyPr vert="eaVert"/>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F6F5C430-57E8-4795-9170-90849134FB07}" type="slidenum">
              <a:rPr lang="en-US"/>
              <a:pPr>
                <a:defRPr/>
              </a:pPr>
              <a:t>‹#›</a:t>
            </a:fld>
            <a:endParaRPr lang="en-US"/>
          </a:p>
        </p:txBody>
      </p:sp>
    </p:spTree>
    <p:extLst>
      <p:ext uri="{BB962C8B-B14F-4D97-AF65-F5344CB8AC3E}">
        <p14:creationId xmlns:p14="http://schemas.microsoft.com/office/powerpoint/2010/main" val="24317123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8" descr="Black10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blue1.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825" y="1557338"/>
            <a:ext cx="34575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2"/>
          <p:cNvSpPr>
            <a:spLocks noGrp="1"/>
          </p:cNvSpPr>
          <p:nvPr>
            <p:ph type="pic" idx="10"/>
          </p:nvPr>
        </p:nvSpPr>
        <p:spPr>
          <a:xfrm>
            <a:off x="0" y="3420000"/>
            <a:ext cx="9144000" cy="343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098" name="Rectangle 2"/>
          <p:cNvSpPr>
            <a:spLocks noGrp="1" noChangeArrowheads="1"/>
          </p:cNvSpPr>
          <p:nvPr>
            <p:ph type="ctrTitle"/>
          </p:nvPr>
        </p:nvSpPr>
        <p:spPr>
          <a:xfrm>
            <a:off x="0" y="2996952"/>
            <a:ext cx="9144000" cy="720080"/>
          </a:xfrm>
          <a:solidFill>
            <a:srgbClr val="069BB2">
              <a:alpha val="65000"/>
            </a:srgbClr>
          </a:solidFill>
        </p:spPr>
        <p:txBody>
          <a:bodyPr lIns="360000" tIns="72000"/>
          <a:lstStyle>
            <a:lvl1pPr>
              <a:spcAft>
                <a:spcPts val="4800"/>
              </a:spcAft>
              <a:defRPr sz="1800" baseline="0"/>
            </a:lvl1pPr>
          </a:lstStyle>
          <a:p>
            <a:pPr lvl="0"/>
            <a:r>
              <a:rPr lang="en-GB" smtClean="0"/>
              <a:t>Click to edit Master title style</a:t>
            </a:r>
            <a:endParaRPr lang="en-US" noProof="0" dirty="0" smtClean="0"/>
          </a:p>
        </p:txBody>
      </p:sp>
      <p:sp>
        <p:nvSpPr>
          <p:cNvPr id="12" name="Text Placeholder 11"/>
          <p:cNvSpPr>
            <a:spLocks noGrp="1"/>
          </p:cNvSpPr>
          <p:nvPr>
            <p:ph type="body" sz="quarter" idx="11"/>
          </p:nvPr>
        </p:nvSpPr>
        <p:spPr>
          <a:xfrm>
            <a:off x="395536" y="3438000"/>
            <a:ext cx="7992888" cy="360040"/>
          </a:xfrm>
        </p:spPr>
        <p:txBody>
          <a:bodyPr/>
          <a:lstStyle>
            <a:lvl1pPr marL="0" indent="0">
              <a:buNone/>
              <a:defRPr sz="1600"/>
            </a:lvl1pPr>
          </a:lstStyle>
          <a:p>
            <a:pPr lvl="0"/>
            <a:r>
              <a:rPr lang="en-GB" dirty="0" smtClean="0"/>
              <a:t>Click to edit Master text styles</a:t>
            </a:r>
          </a:p>
        </p:txBody>
      </p:sp>
    </p:spTree>
    <p:extLst>
      <p:ext uri="{BB962C8B-B14F-4D97-AF65-F5344CB8AC3E}">
        <p14:creationId xmlns:p14="http://schemas.microsoft.com/office/powerpoint/2010/main" val="38065593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p:txBody>
          <a:bodyPr/>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D0AF1FC2-147B-4EA0-B93F-9411876ED1E8}" type="slidenum">
              <a:rPr lang="en-US"/>
              <a:pPr>
                <a:defRPr/>
              </a:pPr>
              <a:t>‹#›</a:t>
            </a:fld>
            <a:endParaRPr lang="en-US"/>
          </a:p>
        </p:txBody>
      </p:sp>
    </p:spTree>
    <p:extLst>
      <p:ext uri="{BB962C8B-B14F-4D97-AF65-F5344CB8AC3E}">
        <p14:creationId xmlns:p14="http://schemas.microsoft.com/office/powerpoint/2010/main" val="41213802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3528" y="4581128"/>
            <a:ext cx="8171185" cy="1187847"/>
          </a:xfrm>
        </p:spPr>
        <p:txBody>
          <a:bodyPr/>
          <a:lstStyle>
            <a:lvl1pPr algn="l">
              <a:defRPr sz="2800" b="0" cap="all"/>
            </a:lvl1pPr>
          </a:lstStyle>
          <a:p>
            <a:r>
              <a:rPr lang="en-GB" smtClean="0"/>
              <a:t>Click to edit Master title style</a:t>
            </a:r>
            <a:endParaRPr lang="en-US" dirty="0"/>
          </a:p>
        </p:txBody>
      </p:sp>
      <p:sp>
        <p:nvSpPr>
          <p:cNvPr id="3" name="Text Placeholder 2"/>
          <p:cNvSpPr>
            <a:spLocks noGrp="1"/>
          </p:cNvSpPr>
          <p:nvPr>
            <p:ph type="body" idx="1"/>
          </p:nvPr>
        </p:nvSpPr>
        <p:spPr>
          <a:xfrm>
            <a:off x="323528" y="2906713"/>
            <a:ext cx="817118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3ED67441-456B-406A-8601-C154F0576125}" type="slidenum">
              <a:rPr lang="en-US"/>
              <a:pPr>
                <a:defRPr/>
              </a:pPr>
              <a:t>‹#›</a:t>
            </a:fld>
            <a:endParaRPr lang="en-US"/>
          </a:p>
        </p:txBody>
      </p:sp>
    </p:spTree>
    <p:extLst>
      <p:ext uri="{BB962C8B-B14F-4D97-AF65-F5344CB8AC3E}">
        <p14:creationId xmlns:p14="http://schemas.microsoft.com/office/powerpoint/2010/main" val="8615427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GB" smtClean="0"/>
              <a:t>Click to edit Master title style</a:t>
            </a:r>
            <a:endParaRPr lang="en-US" dirty="0"/>
          </a:p>
        </p:txBody>
      </p:sp>
      <p:sp>
        <p:nvSpPr>
          <p:cNvPr id="3" name="Content Placeholder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7C6BA50F-59E9-4FA1-ABFE-F2153AED013E}" type="slidenum">
              <a:rPr lang="en-US"/>
              <a:pPr>
                <a:defRPr/>
              </a:pPr>
              <a:t>‹#›</a:t>
            </a:fld>
            <a:endParaRPr lang="en-US"/>
          </a:p>
        </p:txBody>
      </p:sp>
    </p:spTree>
    <p:extLst>
      <p:ext uri="{BB962C8B-B14F-4D97-AF65-F5344CB8AC3E}">
        <p14:creationId xmlns:p14="http://schemas.microsoft.com/office/powerpoint/2010/main" val="2300963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96950"/>
          </a:xfrm>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3B5F2B60-C4FC-499C-AA5E-F9DE9272B813}" type="slidenum">
              <a:rPr lang="en-US"/>
              <a:pPr>
                <a:defRPr/>
              </a:pPr>
              <a:t>‹#›</a:t>
            </a:fld>
            <a:endParaRPr lang="en-US"/>
          </a:p>
        </p:txBody>
      </p:sp>
    </p:spTree>
    <p:extLst>
      <p:ext uri="{BB962C8B-B14F-4D97-AF65-F5344CB8AC3E}">
        <p14:creationId xmlns:p14="http://schemas.microsoft.com/office/powerpoint/2010/main" val="26288899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96950"/>
          </a:xfrm>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2B3B0B15-DB4F-436F-8108-ABF856114F82}" type="slidenum">
              <a:rPr lang="en-US"/>
              <a:pPr>
                <a:defRPr/>
              </a:pPr>
              <a:t>‹#›</a:t>
            </a:fld>
            <a:endParaRPr lang="en-US"/>
          </a:p>
        </p:txBody>
      </p:sp>
    </p:spTree>
    <p:extLst>
      <p:ext uri="{BB962C8B-B14F-4D97-AF65-F5344CB8AC3E}">
        <p14:creationId xmlns:p14="http://schemas.microsoft.com/office/powerpoint/2010/main" val="28559394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8ECBC217-F190-4A9D-B773-984018CF2655}" type="slidenum">
              <a:rPr lang="en-US"/>
              <a:pPr>
                <a:defRPr/>
              </a:pPr>
              <a:t>‹#›</a:t>
            </a:fld>
            <a:endParaRPr lang="en-US"/>
          </a:p>
        </p:txBody>
      </p:sp>
    </p:spTree>
    <p:extLst>
      <p:ext uri="{BB962C8B-B14F-4D97-AF65-F5344CB8AC3E}">
        <p14:creationId xmlns:p14="http://schemas.microsoft.com/office/powerpoint/2010/main" val="39298676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D2BE5283-4946-433A-8B2C-D932132FCC0D}" type="slidenum">
              <a:rPr lang="en-US"/>
              <a:pPr>
                <a:defRPr/>
              </a:pPr>
              <a:t>‹#›</a:t>
            </a:fld>
            <a:endParaRPr lang="en-US"/>
          </a:p>
        </p:txBody>
      </p:sp>
    </p:spTree>
    <p:extLst>
      <p:ext uri="{BB962C8B-B14F-4D97-AF65-F5344CB8AC3E}">
        <p14:creationId xmlns:p14="http://schemas.microsoft.com/office/powerpoint/2010/main" val="589660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3008313" cy="598388"/>
          </a:xfrm>
        </p:spPr>
        <p:txBody>
          <a:bodyPr anchor="b"/>
          <a:lstStyle>
            <a:lvl1pPr algn="l">
              <a:defRPr sz="2000" b="1"/>
            </a:lvl1pPr>
          </a:lstStyle>
          <a:p>
            <a:r>
              <a:rPr lang="en-GB" dirty="0" smtClean="0"/>
              <a:t>Click to edit Master title style</a:t>
            </a:r>
            <a:endParaRPr lang="en-US" dirty="0"/>
          </a:p>
        </p:txBody>
      </p:sp>
      <p:sp>
        <p:nvSpPr>
          <p:cNvPr id="3" name="Content Placeholder 2"/>
          <p:cNvSpPr>
            <a:spLocks noGrp="1"/>
          </p:cNvSpPr>
          <p:nvPr>
            <p:ph idx="1"/>
          </p:nvPr>
        </p:nvSpPr>
        <p:spPr>
          <a:xfrm>
            <a:off x="3575050" y="836712"/>
            <a:ext cx="5111750" cy="52894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457200" y="1844824"/>
            <a:ext cx="3008313" cy="42813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3D7FC3F7-411D-4446-803A-2691F80F963A}" type="slidenum">
              <a:rPr lang="en-US"/>
              <a:pPr>
                <a:defRPr/>
              </a:pPr>
              <a:t>‹#›</a:t>
            </a:fld>
            <a:endParaRPr lang="en-US"/>
          </a:p>
        </p:txBody>
      </p:sp>
    </p:spTree>
    <p:extLst>
      <p:ext uri="{BB962C8B-B14F-4D97-AF65-F5344CB8AC3E}">
        <p14:creationId xmlns:p14="http://schemas.microsoft.com/office/powerpoint/2010/main" val="31847626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3528" y="4725144"/>
            <a:ext cx="6955160" cy="642194"/>
          </a:xfrm>
        </p:spPr>
        <p:txBody>
          <a:bodyPr anchor="b"/>
          <a:lstStyle>
            <a:lvl1pPr algn="l">
              <a:defRPr sz="2000" b="0"/>
            </a:lvl1pPr>
          </a:lstStyle>
          <a:p>
            <a:r>
              <a:rPr lang="en-GB" smtClean="0"/>
              <a:t>Click to edit Master title style</a:t>
            </a:r>
            <a:endParaRPr lang="en-US" dirty="0"/>
          </a:p>
        </p:txBody>
      </p:sp>
      <p:sp>
        <p:nvSpPr>
          <p:cNvPr id="3" name="Picture Placeholder 2"/>
          <p:cNvSpPr>
            <a:spLocks noGrp="1"/>
          </p:cNvSpPr>
          <p:nvPr>
            <p:ph type="pic" idx="1"/>
          </p:nvPr>
        </p:nvSpPr>
        <p:spPr>
          <a:xfrm>
            <a:off x="323528" y="612775"/>
            <a:ext cx="695516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323528" y="5517232"/>
            <a:ext cx="6955160" cy="6549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A1E69CC-EB73-4621-9557-97D5FBFE93F4}" type="slidenum">
              <a:rPr lang="en-US"/>
              <a:pPr>
                <a:defRPr/>
              </a:pPr>
              <a:t>‹#›</a:t>
            </a:fld>
            <a:endParaRPr lang="en-US"/>
          </a:p>
        </p:txBody>
      </p:sp>
    </p:spTree>
    <p:extLst>
      <p:ext uri="{BB962C8B-B14F-4D97-AF65-F5344CB8AC3E}">
        <p14:creationId xmlns:p14="http://schemas.microsoft.com/office/powerpoint/2010/main" val="4598164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Vertical Text Placeholder 2"/>
          <p:cNvSpPr>
            <a:spLocks noGrp="1"/>
          </p:cNvSpPr>
          <p:nvPr>
            <p:ph type="body" orient="vert" idx="1"/>
          </p:nvPr>
        </p:nvSpPr>
        <p:spPr/>
        <p:txBody>
          <a:bodyPr vert="eaVert"/>
          <a:lstStyle>
            <a:lvl2pPr>
              <a:defRPr sz="1800"/>
            </a:lvl2pPr>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5CA44BF8-A844-40B7-A2C1-830D17519D87}" type="slidenum">
              <a:rPr lang="en-US"/>
              <a:pPr>
                <a:defRPr/>
              </a:pPr>
              <a:t>‹#›</a:t>
            </a:fld>
            <a:endParaRPr lang="en-US"/>
          </a:p>
        </p:txBody>
      </p:sp>
    </p:spTree>
    <p:extLst>
      <p:ext uri="{BB962C8B-B14F-4D97-AF65-F5344CB8AC3E}">
        <p14:creationId xmlns:p14="http://schemas.microsoft.com/office/powerpoint/2010/main" val="18581558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908050"/>
            <a:ext cx="2122487" cy="5257800"/>
          </a:xfrm>
        </p:spPr>
        <p:txBody>
          <a:bodyPr vert="eaVert"/>
          <a:lstStyle>
            <a:lvl1pPr>
              <a:defRPr sz="2400"/>
            </a:lvl1pPr>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330200" y="908050"/>
            <a:ext cx="6215063" cy="5257800"/>
          </a:xfrm>
        </p:spPr>
        <p:txBody>
          <a:bodyPr vert="eaVert"/>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8E9695A7-03AB-4E61-A67E-3AA0D186F3D1}" type="slidenum">
              <a:rPr lang="en-US"/>
              <a:pPr>
                <a:defRPr/>
              </a:pPr>
              <a:t>‹#›</a:t>
            </a:fld>
            <a:endParaRPr lang="en-US"/>
          </a:p>
        </p:txBody>
      </p:sp>
    </p:spTree>
    <p:extLst>
      <p:ext uri="{BB962C8B-B14F-4D97-AF65-F5344CB8AC3E}">
        <p14:creationId xmlns:p14="http://schemas.microsoft.com/office/powerpoint/2010/main" val="26698677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8" descr="Black10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blue1.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825" y="1557338"/>
            <a:ext cx="34575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2"/>
          <p:cNvSpPr>
            <a:spLocks noGrp="1"/>
          </p:cNvSpPr>
          <p:nvPr>
            <p:ph type="pic" idx="10"/>
          </p:nvPr>
        </p:nvSpPr>
        <p:spPr>
          <a:xfrm>
            <a:off x="0" y="3420000"/>
            <a:ext cx="9144000" cy="343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098" name="Rectangle 2"/>
          <p:cNvSpPr>
            <a:spLocks noGrp="1" noChangeArrowheads="1"/>
          </p:cNvSpPr>
          <p:nvPr>
            <p:ph type="ctrTitle"/>
          </p:nvPr>
        </p:nvSpPr>
        <p:spPr>
          <a:xfrm>
            <a:off x="0" y="2996952"/>
            <a:ext cx="9144000" cy="720080"/>
          </a:xfrm>
          <a:solidFill>
            <a:srgbClr val="069BB2">
              <a:alpha val="65000"/>
            </a:srgbClr>
          </a:solidFill>
        </p:spPr>
        <p:txBody>
          <a:bodyPr lIns="360000" tIns="72000"/>
          <a:lstStyle>
            <a:lvl1pPr>
              <a:spcAft>
                <a:spcPts val="4800"/>
              </a:spcAft>
              <a:defRPr sz="1800" baseline="0"/>
            </a:lvl1pPr>
          </a:lstStyle>
          <a:p>
            <a:pPr lvl="0"/>
            <a:r>
              <a:rPr lang="en-GB" smtClean="0"/>
              <a:t>Click to edit Master title style</a:t>
            </a:r>
            <a:endParaRPr lang="en-US" noProof="0" dirty="0" smtClean="0"/>
          </a:p>
        </p:txBody>
      </p:sp>
      <p:sp>
        <p:nvSpPr>
          <p:cNvPr id="12" name="Text Placeholder 11"/>
          <p:cNvSpPr>
            <a:spLocks noGrp="1"/>
          </p:cNvSpPr>
          <p:nvPr>
            <p:ph type="body" sz="quarter" idx="11"/>
          </p:nvPr>
        </p:nvSpPr>
        <p:spPr>
          <a:xfrm>
            <a:off x="395536" y="3438000"/>
            <a:ext cx="7992888" cy="360040"/>
          </a:xfrm>
        </p:spPr>
        <p:txBody>
          <a:bodyPr/>
          <a:lstStyle>
            <a:lvl1pPr marL="0" indent="0">
              <a:buNone/>
              <a:defRPr sz="1600"/>
            </a:lvl1pPr>
          </a:lstStyle>
          <a:p>
            <a:pPr lvl="0"/>
            <a:r>
              <a:rPr lang="en-GB" dirty="0" smtClean="0"/>
              <a:t>Click to edit Master text styles</a:t>
            </a:r>
          </a:p>
        </p:txBody>
      </p:sp>
    </p:spTree>
    <p:extLst>
      <p:ext uri="{BB962C8B-B14F-4D97-AF65-F5344CB8AC3E}">
        <p14:creationId xmlns:p14="http://schemas.microsoft.com/office/powerpoint/2010/main" val="39222217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p:txBody>
          <a:bodyPr/>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1B6BC665-3775-4EA7-AD4D-B2EC4E955FE2}" type="slidenum">
              <a:rPr lang="en-US"/>
              <a:pPr>
                <a:defRPr/>
              </a:pPr>
              <a:t>‹#›</a:t>
            </a:fld>
            <a:endParaRPr lang="en-US"/>
          </a:p>
        </p:txBody>
      </p:sp>
    </p:spTree>
    <p:extLst>
      <p:ext uri="{BB962C8B-B14F-4D97-AF65-F5344CB8AC3E}">
        <p14:creationId xmlns:p14="http://schemas.microsoft.com/office/powerpoint/2010/main" val="11978855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3528" y="4581128"/>
            <a:ext cx="8171185" cy="1187847"/>
          </a:xfrm>
        </p:spPr>
        <p:txBody>
          <a:bodyPr/>
          <a:lstStyle>
            <a:lvl1pPr algn="l">
              <a:defRPr sz="2800" b="0" cap="all"/>
            </a:lvl1pPr>
          </a:lstStyle>
          <a:p>
            <a:r>
              <a:rPr lang="en-GB" smtClean="0"/>
              <a:t>Click to edit Master title style</a:t>
            </a:r>
            <a:endParaRPr lang="en-US" dirty="0"/>
          </a:p>
        </p:txBody>
      </p:sp>
      <p:sp>
        <p:nvSpPr>
          <p:cNvPr id="3" name="Text Placeholder 2"/>
          <p:cNvSpPr>
            <a:spLocks noGrp="1"/>
          </p:cNvSpPr>
          <p:nvPr>
            <p:ph type="body" idx="1"/>
          </p:nvPr>
        </p:nvSpPr>
        <p:spPr>
          <a:xfrm>
            <a:off x="323528" y="2906713"/>
            <a:ext cx="817118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C0FBC60C-A381-4018-BDD2-DFB252645EB5}" type="slidenum">
              <a:rPr lang="en-US"/>
              <a:pPr>
                <a:defRPr/>
              </a:pPr>
              <a:t>‹#›</a:t>
            </a:fld>
            <a:endParaRPr lang="en-US"/>
          </a:p>
        </p:txBody>
      </p:sp>
    </p:spTree>
    <p:extLst>
      <p:ext uri="{BB962C8B-B14F-4D97-AF65-F5344CB8AC3E}">
        <p14:creationId xmlns:p14="http://schemas.microsoft.com/office/powerpoint/2010/main" val="2168194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800"/>
            </a:lvl1pPr>
          </a:lstStyle>
          <a:p>
            <a:r>
              <a:rPr lang="en-GB"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FF2059C7-E267-4852-AA6C-8A1C79B86931}" type="slidenum">
              <a:rPr lang="en-US"/>
              <a:pPr>
                <a:defRPr/>
              </a:pPr>
              <a:t>‹#›</a:t>
            </a:fld>
            <a:endParaRPr lang="en-US"/>
          </a:p>
        </p:txBody>
      </p:sp>
    </p:spTree>
    <p:extLst>
      <p:ext uri="{BB962C8B-B14F-4D97-AF65-F5344CB8AC3E}">
        <p14:creationId xmlns:p14="http://schemas.microsoft.com/office/powerpoint/2010/main" val="40803843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GB" smtClean="0"/>
              <a:t>Click to edit Master title style</a:t>
            </a:r>
            <a:endParaRPr lang="en-US" dirty="0"/>
          </a:p>
        </p:txBody>
      </p:sp>
      <p:sp>
        <p:nvSpPr>
          <p:cNvPr id="3" name="Content Placeholder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FAFB2541-ACBF-450D-8E07-2347FF088720}" type="slidenum">
              <a:rPr lang="en-US"/>
              <a:pPr>
                <a:defRPr/>
              </a:pPr>
              <a:t>‹#›</a:t>
            </a:fld>
            <a:endParaRPr lang="en-US"/>
          </a:p>
        </p:txBody>
      </p:sp>
    </p:spTree>
    <p:extLst>
      <p:ext uri="{BB962C8B-B14F-4D97-AF65-F5344CB8AC3E}">
        <p14:creationId xmlns:p14="http://schemas.microsoft.com/office/powerpoint/2010/main" val="29797195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96950"/>
          </a:xfrm>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AC4E96F9-36D7-4AF6-B9F3-F804A0E9B154}" type="slidenum">
              <a:rPr lang="en-US"/>
              <a:pPr>
                <a:defRPr/>
              </a:pPr>
              <a:t>‹#›</a:t>
            </a:fld>
            <a:endParaRPr lang="en-US"/>
          </a:p>
        </p:txBody>
      </p:sp>
    </p:spTree>
    <p:extLst>
      <p:ext uri="{BB962C8B-B14F-4D97-AF65-F5344CB8AC3E}">
        <p14:creationId xmlns:p14="http://schemas.microsoft.com/office/powerpoint/2010/main" val="1659543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DE0264BD-C58B-44A2-8C47-8BE4A500E5BB}" type="slidenum">
              <a:rPr lang="en-US"/>
              <a:pPr>
                <a:defRPr/>
              </a:pPr>
              <a:t>‹#›</a:t>
            </a:fld>
            <a:endParaRPr lang="en-US"/>
          </a:p>
        </p:txBody>
      </p:sp>
    </p:spTree>
    <p:extLst>
      <p:ext uri="{BB962C8B-B14F-4D97-AF65-F5344CB8AC3E}">
        <p14:creationId xmlns:p14="http://schemas.microsoft.com/office/powerpoint/2010/main" val="2860674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4CCD0B4D-E75B-4A15-A4C6-05D61F4F259B}" type="slidenum">
              <a:rPr lang="en-US"/>
              <a:pPr>
                <a:defRPr/>
              </a:pPr>
              <a:t>‹#›</a:t>
            </a:fld>
            <a:endParaRPr lang="en-US"/>
          </a:p>
        </p:txBody>
      </p:sp>
    </p:spTree>
    <p:extLst>
      <p:ext uri="{BB962C8B-B14F-4D97-AF65-F5344CB8AC3E}">
        <p14:creationId xmlns:p14="http://schemas.microsoft.com/office/powerpoint/2010/main" val="24759598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3008313" cy="598388"/>
          </a:xfrm>
        </p:spPr>
        <p:txBody>
          <a:bodyPr anchor="b"/>
          <a:lstStyle>
            <a:lvl1pPr algn="l">
              <a:defRPr sz="2000" b="1"/>
            </a:lvl1pPr>
          </a:lstStyle>
          <a:p>
            <a:r>
              <a:rPr lang="en-GB" dirty="0" smtClean="0"/>
              <a:t>Click to edit Master title style</a:t>
            </a:r>
            <a:endParaRPr lang="en-US" dirty="0"/>
          </a:p>
        </p:txBody>
      </p:sp>
      <p:sp>
        <p:nvSpPr>
          <p:cNvPr id="3" name="Content Placeholder 2"/>
          <p:cNvSpPr>
            <a:spLocks noGrp="1"/>
          </p:cNvSpPr>
          <p:nvPr>
            <p:ph idx="1"/>
          </p:nvPr>
        </p:nvSpPr>
        <p:spPr>
          <a:xfrm>
            <a:off x="3575050" y="836712"/>
            <a:ext cx="5111750" cy="52894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457200" y="1844824"/>
            <a:ext cx="3008313" cy="42813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25376DF-7B28-4645-B8CC-C9E8791A7D81}" type="slidenum">
              <a:rPr lang="en-US"/>
              <a:pPr>
                <a:defRPr/>
              </a:pPr>
              <a:t>‹#›</a:t>
            </a:fld>
            <a:endParaRPr lang="en-US"/>
          </a:p>
        </p:txBody>
      </p:sp>
    </p:spTree>
    <p:extLst>
      <p:ext uri="{BB962C8B-B14F-4D97-AF65-F5344CB8AC3E}">
        <p14:creationId xmlns:p14="http://schemas.microsoft.com/office/powerpoint/2010/main" val="35855885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3528" y="4725144"/>
            <a:ext cx="6955160" cy="642194"/>
          </a:xfrm>
        </p:spPr>
        <p:txBody>
          <a:bodyPr anchor="b"/>
          <a:lstStyle>
            <a:lvl1pPr algn="l">
              <a:defRPr sz="2000" b="0"/>
            </a:lvl1pPr>
          </a:lstStyle>
          <a:p>
            <a:r>
              <a:rPr lang="en-GB" smtClean="0"/>
              <a:t>Click to edit Master title style</a:t>
            </a:r>
            <a:endParaRPr lang="en-US" dirty="0"/>
          </a:p>
        </p:txBody>
      </p:sp>
      <p:sp>
        <p:nvSpPr>
          <p:cNvPr id="3" name="Picture Placeholder 2"/>
          <p:cNvSpPr>
            <a:spLocks noGrp="1"/>
          </p:cNvSpPr>
          <p:nvPr>
            <p:ph type="pic" idx="1"/>
          </p:nvPr>
        </p:nvSpPr>
        <p:spPr>
          <a:xfrm>
            <a:off x="323528" y="612775"/>
            <a:ext cx="695516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323528" y="5517232"/>
            <a:ext cx="6955160" cy="6549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3A46971F-CEBD-4716-8656-7BB6CE2DE6AA}" type="slidenum">
              <a:rPr lang="en-US"/>
              <a:pPr>
                <a:defRPr/>
              </a:pPr>
              <a:t>‹#›</a:t>
            </a:fld>
            <a:endParaRPr lang="en-US"/>
          </a:p>
        </p:txBody>
      </p:sp>
    </p:spTree>
    <p:extLst>
      <p:ext uri="{BB962C8B-B14F-4D97-AF65-F5344CB8AC3E}">
        <p14:creationId xmlns:p14="http://schemas.microsoft.com/office/powerpoint/2010/main" val="6924152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Vertical Text Placeholder 2"/>
          <p:cNvSpPr>
            <a:spLocks noGrp="1"/>
          </p:cNvSpPr>
          <p:nvPr>
            <p:ph type="body" orient="vert" idx="1"/>
          </p:nvPr>
        </p:nvSpPr>
        <p:spPr/>
        <p:txBody>
          <a:bodyPr vert="eaVert"/>
          <a:lstStyle>
            <a:lvl2pPr>
              <a:defRPr sz="1800"/>
            </a:lvl2pPr>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6F0E51FD-8499-4E68-B7BF-EFEF9E7CFA3A}" type="slidenum">
              <a:rPr lang="en-US"/>
              <a:pPr>
                <a:defRPr/>
              </a:pPr>
              <a:t>‹#›</a:t>
            </a:fld>
            <a:endParaRPr lang="en-US"/>
          </a:p>
        </p:txBody>
      </p:sp>
    </p:spTree>
    <p:extLst>
      <p:ext uri="{BB962C8B-B14F-4D97-AF65-F5344CB8AC3E}">
        <p14:creationId xmlns:p14="http://schemas.microsoft.com/office/powerpoint/2010/main" val="28476883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908050"/>
            <a:ext cx="2122487" cy="5257800"/>
          </a:xfrm>
        </p:spPr>
        <p:txBody>
          <a:bodyPr vert="eaVert"/>
          <a:lstStyle>
            <a:lvl1pPr>
              <a:defRPr sz="2400"/>
            </a:lvl1pPr>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330200" y="908050"/>
            <a:ext cx="6215063" cy="5257800"/>
          </a:xfrm>
        </p:spPr>
        <p:txBody>
          <a:bodyPr vert="eaVert"/>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A7C11E11-6768-4A61-A1C1-4E4FEBC74F1C}" type="slidenum">
              <a:rPr lang="en-US"/>
              <a:pPr>
                <a:defRPr/>
              </a:pPr>
              <a:t>‹#›</a:t>
            </a:fld>
            <a:endParaRPr lang="en-US"/>
          </a:p>
        </p:txBody>
      </p:sp>
    </p:spTree>
    <p:extLst>
      <p:ext uri="{BB962C8B-B14F-4D97-AF65-F5344CB8AC3E}">
        <p14:creationId xmlns:p14="http://schemas.microsoft.com/office/powerpoint/2010/main" val="1302827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8" descr="Black10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blue1.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825" y="1557338"/>
            <a:ext cx="34575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2"/>
          <p:cNvSpPr>
            <a:spLocks noGrp="1"/>
          </p:cNvSpPr>
          <p:nvPr>
            <p:ph type="pic" idx="10"/>
          </p:nvPr>
        </p:nvSpPr>
        <p:spPr>
          <a:xfrm>
            <a:off x="0" y="3420000"/>
            <a:ext cx="9144000" cy="343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098" name="Rectangle 2"/>
          <p:cNvSpPr>
            <a:spLocks noGrp="1" noChangeArrowheads="1"/>
          </p:cNvSpPr>
          <p:nvPr>
            <p:ph type="ctrTitle"/>
          </p:nvPr>
        </p:nvSpPr>
        <p:spPr>
          <a:xfrm>
            <a:off x="0" y="2996952"/>
            <a:ext cx="9144000" cy="720080"/>
          </a:xfrm>
          <a:solidFill>
            <a:srgbClr val="069BB2">
              <a:alpha val="65000"/>
            </a:srgbClr>
          </a:solidFill>
        </p:spPr>
        <p:txBody>
          <a:bodyPr lIns="360000" tIns="72000"/>
          <a:lstStyle>
            <a:lvl1pPr>
              <a:spcAft>
                <a:spcPts val="4800"/>
              </a:spcAft>
              <a:defRPr sz="1800" baseline="0"/>
            </a:lvl1pPr>
          </a:lstStyle>
          <a:p>
            <a:pPr lvl="0"/>
            <a:r>
              <a:rPr lang="en-GB" smtClean="0"/>
              <a:t>Click to edit Master title style</a:t>
            </a:r>
            <a:endParaRPr lang="en-US" noProof="0" dirty="0" smtClean="0"/>
          </a:p>
        </p:txBody>
      </p:sp>
      <p:sp>
        <p:nvSpPr>
          <p:cNvPr id="12" name="Text Placeholder 11"/>
          <p:cNvSpPr>
            <a:spLocks noGrp="1"/>
          </p:cNvSpPr>
          <p:nvPr>
            <p:ph type="body" sz="quarter" idx="11"/>
          </p:nvPr>
        </p:nvSpPr>
        <p:spPr>
          <a:xfrm>
            <a:off x="395536" y="3438000"/>
            <a:ext cx="7992888" cy="360040"/>
          </a:xfrm>
        </p:spPr>
        <p:txBody>
          <a:bodyPr/>
          <a:lstStyle>
            <a:lvl1pPr marL="0" indent="0">
              <a:buNone/>
              <a:defRPr sz="1600"/>
            </a:lvl1pPr>
          </a:lstStyle>
          <a:p>
            <a:pPr lvl="0"/>
            <a:r>
              <a:rPr lang="en-GB" dirty="0" smtClean="0"/>
              <a:t>Click to edit Master text styles</a:t>
            </a:r>
          </a:p>
        </p:txBody>
      </p:sp>
    </p:spTree>
    <p:extLst>
      <p:ext uri="{BB962C8B-B14F-4D97-AF65-F5344CB8AC3E}">
        <p14:creationId xmlns:p14="http://schemas.microsoft.com/office/powerpoint/2010/main" val="3042153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p:txBody>
          <a:bodyPr/>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BCBDB370-BEEA-4525-B731-98C2266D2E11}" type="slidenum">
              <a:rPr lang="en-US"/>
              <a:pPr>
                <a:defRPr/>
              </a:pPr>
              <a:t>‹#›</a:t>
            </a:fld>
            <a:endParaRPr lang="en-US"/>
          </a:p>
        </p:txBody>
      </p:sp>
    </p:spTree>
    <p:extLst>
      <p:ext uri="{BB962C8B-B14F-4D97-AF65-F5344CB8AC3E}">
        <p14:creationId xmlns:p14="http://schemas.microsoft.com/office/powerpoint/2010/main" val="2629391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Text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800"/>
            </a:lvl1pPr>
          </a:lstStyle>
          <a:p>
            <a:r>
              <a:rPr lang="en-GB"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62438EAF-E30C-4762-B714-306B6EF9FE14}" type="slidenum">
              <a:rPr lang="en-US"/>
              <a:pPr>
                <a:defRPr/>
              </a:pPr>
              <a:t>‹#›</a:t>
            </a:fld>
            <a:endParaRPr lang="en-US"/>
          </a:p>
        </p:txBody>
      </p:sp>
    </p:spTree>
    <p:extLst>
      <p:ext uri="{BB962C8B-B14F-4D97-AF65-F5344CB8AC3E}">
        <p14:creationId xmlns:p14="http://schemas.microsoft.com/office/powerpoint/2010/main" val="30650925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3528" y="4581128"/>
            <a:ext cx="8171185" cy="1187847"/>
          </a:xfrm>
        </p:spPr>
        <p:txBody>
          <a:bodyPr/>
          <a:lstStyle>
            <a:lvl1pPr algn="l">
              <a:defRPr sz="2800" b="0" cap="all"/>
            </a:lvl1pPr>
          </a:lstStyle>
          <a:p>
            <a:r>
              <a:rPr lang="en-GB" smtClean="0"/>
              <a:t>Click to edit Master title style</a:t>
            </a:r>
            <a:endParaRPr lang="en-US" dirty="0"/>
          </a:p>
        </p:txBody>
      </p:sp>
      <p:sp>
        <p:nvSpPr>
          <p:cNvPr id="3" name="Text Placeholder 2"/>
          <p:cNvSpPr>
            <a:spLocks noGrp="1"/>
          </p:cNvSpPr>
          <p:nvPr>
            <p:ph type="body" idx="1"/>
          </p:nvPr>
        </p:nvSpPr>
        <p:spPr>
          <a:xfrm>
            <a:off x="323528" y="2906713"/>
            <a:ext cx="817118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5A82187A-847E-4820-A03F-06F4A8C9DABE}" type="slidenum">
              <a:rPr lang="en-US"/>
              <a:pPr>
                <a:defRPr/>
              </a:pPr>
              <a:t>‹#›</a:t>
            </a:fld>
            <a:endParaRPr lang="en-US"/>
          </a:p>
        </p:txBody>
      </p:sp>
    </p:spTree>
    <p:extLst>
      <p:ext uri="{BB962C8B-B14F-4D97-AF65-F5344CB8AC3E}">
        <p14:creationId xmlns:p14="http://schemas.microsoft.com/office/powerpoint/2010/main" val="2718314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GB" smtClean="0"/>
              <a:t>Click to edit Master title style</a:t>
            </a:r>
            <a:endParaRPr lang="en-US" dirty="0"/>
          </a:p>
        </p:txBody>
      </p:sp>
      <p:sp>
        <p:nvSpPr>
          <p:cNvPr id="3" name="Content Placeholder 2"/>
          <p:cNvSpPr>
            <a:spLocks noGrp="1"/>
          </p:cNvSpPr>
          <p:nvPr>
            <p:ph sz="half" idx="1"/>
          </p:nvPr>
        </p:nvSpPr>
        <p:spPr>
          <a:xfrm>
            <a:off x="330200"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51375" y="2708275"/>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3FF2FCB2-DEAB-49BF-8F77-A947C5F41B5C}" type="slidenum">
              <a:rPr lang="en-US"/>
              <a:pPr>
                <a:defRPr/>
              </a:pPr>
              <a:t>‹#›</a:t>
            </a:fld>
            <a:endParaRPr lang="en-US"/>
          </a:p>
        </p:txBody>
      </p:sp>
    </p:spTree>
    <p:extLst>
      <p:ext uri="{BB962C8B-B14F-4D97-AF65-F5344CB8AC3E}">
        <p14:creationId xmlns:p14="http://schemas.microsoft.com/office/powerpoint/2010/main" val="33072015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96950"/>
          </a:xfrm>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F7989611-1CA8-406F-BA93-C902B78A0E3B}" type="slidenum">
              <a:rPr lang="en-US"/>
              <a:pPr>
                <a:defRPr/>
              </a:pPr>
              <a:t>‹#›</a:t>
            </a:fld>
            <a:endParaRPr lang="en-US"/>
          </a:p>
        </p:txBody>
      </p:sp>
    </p:spTree>
    <p:extLst>
      <p:ext uri="{BB962C8B-B14F-4D97-AF65-F5344CB8AC3E}">
        <p14:creationId xmlns:p14="http://schemas.microsoft.com/office/powerpoint/2010/main" val="9710321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C4CDAF3D-524A-477B-8DF9-ED421E4002D8}" type="slidenum">
              <a:rPr lang="en-US"/>
              <a:pPr>
                <a:defRPr/>
              </a:pPr>
              <a:t>‹#›</a:t>
            </a:fld>
            <a:endParaRPr lang="en-US"/>
          </a:p>
        </p:txBody>
      </p:sp>
    </p:spTree>
    <p:extLst>
      <p:ext uri="{BB962C8B-B14F-4D97-AF65-F5344CB8AC3E}">
        <p14:creationId xmlns:p14="http://schemas.microsoft.com/office/powerpoint/2010/main" val="19004554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E31FBD57-9126-41DA-A760-7FB5FF6A25B4}" type="slidenum">
              <a:rPr lang="en-US"/>
              <a:pPr>
                <a:defRPr/>
              </a:pPr>
              <a:t>‹#›</a:t>
            </a:fld>
            <a:endParaRPr lang="en-US"/>
          </a:p>
        </p:txBody>
      </p:sp>
    </p:spTree>
    <p:extLst>
      <p:ext uri="{BB962C8B-B14F-4D97-AF65-F5344CB8AC3E}">
        <p14:creationId xmlns:p14="http://schemas.microsoft.com/office/powerpoint/2010/main" val="13433429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3008313" cy="598388"/>
          </a:xfrm>
        </p:spPr>
        <p:txBody>
          <a:bodyPr anchor="b"/>
          <a:lstStyle>
            <a:lvl1pPr algn="l">
              <a:defRPr sz="2000" b="1"/>
            </a:lvl1pPr>
          </a:lstStyle>
          <a:p>
            <a:r>
              <a:rPr lang="en-GB" dirty="0" smtClean="0"/>
              <a:t>Click to edit Master title style</a:t>
            </a:r>
            <a:endParaRPr lang="en-US" dirty="0"/>
          </a:p>
        </p:txBody>
      </p:sp>
      <p:sp>
        <p:nvSpPr>
          <p:cNvPr id="3" name="Content Placeholder 2"/>
          <p:cNvSpPr>
            <a:spLocks noGrp="1"/>
          </p:cNvSpPr>
          <p:nvPr>
            <p:ph idx="1"/>
          </p:nvPr>
        </p:nvSpPr>
        <p:spPr>
          <a:xfrm>
            <a:off x="3575050" y="836712"/>
            <a:ext cx="5111750" cy="52894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457200" y="1844824"/>
            <a:ext cx="3008313" cy="42813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5D15D98-7B92-4ECF-8E5C-3C438114B230}" type="slidenum">
              <a:rPr lang="en-US"/>
              <a:pPr>
                <a:defRPr/>
              </a:pPr>
              <a:t>‹#›</a:t>
            </a:fld>
            <a:endParaRPr lang="en-US"/>
          </a:p>
        </p:txBody>
      </p:sp>
    </p:spTree>
    <p:extLst>
      <p:ext uri="{BB962C8B-B14F-4D97-AF65-F5344CB8AC3E}">
        <p14:creationId xmlns:p14="http://schemas.microsoft.com/office/powerpoint/2010/main" val="9610712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3528" y="4725144"/>
            <a:ext cx="6955160" cy="642194"/>
          </a:xfrm>
        </p:spPr>
        <p:txBody>
          <a:bodyPr anchor="b"/>
          <a:lstStyle>
            <a:lvl1pPr algn="l">
              <a:defRPr sz="2000" b="0"/>
            </a:lvl1pPr>
          </a:lstStyle>
          <a:p>
            <a:r>
              <a:rPr lang="en-GB" smtClean="0"/>
              <a:t>Click to edit Master title style</a:t>
            </a:r>
            <a:endParaRPr lang="en-US" dirty="0"/>
          </a:p>
        </p:txBody>
      </p:sp>
      <p:sp>
        <p:nvSpPr>
          <p:cNvPr id="3" name="Picture Placeholder 2"/>
          <p:cNvSpPr>
            <a:spLocks noGrp="1"/>
          </p:cNvSpPr>
          <p:nvPr>
            <p:ph type="pic" idx="1"/>
          </p:nvPr>
        </p:nvSpPr>
        <p:spPr>
          <a:xfrm>
            <a:off x="323528" y="612775"/>
            <a:ext cx="695516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323528" y="5517232"/>
            <a:ext cx="6955160" cy="6549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6E94D225-8730-496F-8F42-135B22135854}" type="slidenum">
              <a:rPr lang="en-US"/>
              <a:pPr>
                <a:defRPr/>
              </a:pPr>
              <a:t>‹#›</a:t>
            </a:fld>
            <a:endParaRPr lang="en-US"/>
          </a:p>
        </p:txBody>
      </p:sp>
    </p:spTree>
    <p:extLst>
      <p:ext uri="{BB962C8B-B14F-4D97-AF65-F5344CB8AC3E}">
        <p14:creationId xmlns:p14="http://schemas.microsoft.com/office/powerpoint/2010/main" val="22733880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Vertical Text Placeholder 2"/>
          <p:cNvSpPr>
            <a:spLocks noGrp="1"/>
          </p:cNvSpPr>
          <p:nvPr>
            <p:ph type="body" orient="vert" idx="1"/>
          </p:nvPr>
        </p:nvSpPr>
        <p:spPr/>
        <p:txBody>
          <a:bodyPr vert="eaVert"/>
          <a:lstStyle>
            <a:lvl2pPr>
              <a:defRPr sz="1800"/>
            </a:lvl2pPr>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B6AD7A59-6E9C-486E-8974-4034B8FF8A0F}" type="slidenum">
              <a:rPr lang="en-US"/>
              <a:pPr>
                <a:defRPr/>
              </a:pPr>
              <a:t>‹#›</a:t>
            </a:fld>
            <a:endParaRPr lang="en-US"/>
          </a:p>
        </p:txBody>
      </p:sp>
    </p:spTree>
    <p:extLst>
      <p:ext uri="{BB962C8B-B14F-4D97-AF65-F5344CB8AC3E}">
        <p14:creationId xmlns:p14="http://schemas.microsoft.com/office/powerpoint/2010/main" val="28520876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908050"/>
            <a:ext cx="2122487" cy="5257800"/>
          </a:xfrm>
        </p:spPr>
        <p:txBody>
          <a:bodyPr vert="eaVert"/>
          <a:lstStyle>
            <a:lvl1pPr>
              <a:defRPr sz="2400"/>
            </a:lvl1pPr>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330200" y="908050"/>
            <a:ext cx="6215063" cy="5257800"/>
          </a:xfrm>
        </p:spPr>
        <p:txBody>
          <a:bodyPr vert="eaVert"/>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453FFDC7-5210-41A7-A12E-07F52BEFCE60}" type="slidenum">
              <a:rPr lang="en-US"/>
              <a:pPr>
                <a:defRPr/>
              </a:pPr>
              <a:t>‹#›</a:t>
            </a:fld>
            <a:endParaRPr lang="en-US"/>
          </a:p>
        </p:txBody>
      </p:sp>
    </p:spTree>
    <p:extLst>
      <p:ext uri="{BB962C8B-B14F-4D97-AF65-F5344CB8AC3E}">
        <p14:creationId xmlns:p14="http://schemas.microsoft.com/office/powerpoint/2010/main" val="1303705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8" descr="Black10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blue1.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825" y="1557338"/>
            <a:ext cx="34575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2"/>
          <p:cNvSpPr>
            <a:spLocks noGrp="1"/>
          </p:cNvSpPr>
          <p:nvPr>
            <p:ph type="pic" idx="10"/>
          </p:nvPr>
        </p:nvSpPr>
        <p:spPr>
          <a:xfrm>
            <a:off x="0" y="3420000"/>
            <a:ext cx="9144000" cy="343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098" name="Rectangle 2"/>
          <p:cNvSpPr>
            <a:spLocks noGrp="1" noChangeArrowheads="1"/>
          </p:cNvSpPr>
          <p:nvPr>
            <p:ph type="ctrTitle"/>
          </p:nvPr>
        </p:nvSpPr>
        <p:spPr>
          <a:xfrm>
            <a:off x="0" y="2996952"/>
            <a:ext cx="9144000" cy="720080"/>
          </a:xfrm>
          <a:solidFill>
            <a:srgbClr val="069BB2">
              <a:alpha val="65000"/>
            </a:srgbClr>
          </a:solidFill>
        </p:spPr>
        <p:txBody>
          <a:bodyPr lIns="360000" tIns="72000"/>
          <a:lstStyle>
            <a:lvl1pPr>
              <a:spcAft>
                <a:spcPts val="4800"/>
              </a:spcAft>
              <a:defRPr sz="1800" baseline="0"/>
            </a:lvl1pPr>
          </a:lstStyle>
          <a:p>
            <a:pPr lvl="0"/>
            <a:r>
              <a:rPr lang="en-GB" smtClean="0"/>
              <a:t>Click to edit Master title style</a:t>
            </a:r>
            <a:endParaRPr lang="en-US" noProof="0" dirty="0" smtClean="0"/>
          </a:p>
        </p:txBody>
      </p:sp>
      <p:sp>
        <p:nvSpPr>
          <p:cNvPr id="12" name="Text Placeholder 11"/>
          <p:cNvSpPr>
            <a:spLocks noGrp="1"/>
          </p:cNvSpPr>
          <p:nvPr>
            <p:ph type="body" sz="quarter" idx="11"/>
          </p:nvPr>
        </p:nvSpPr>
        <p:spPr>
          <a:xfrm>
            <a:off x="395536" y="3438000"/>
            <a:ext cx="7992888" cy="360040"/>
          </a:xfrm>
        </p:spPr>
        <p:txBody>
          <a:bodyPr/>
          <a:lstStyle>
            <a:lvl1pPr marL="0" indent="0">
              <a:buNone/>
              <a:defRPr sz="1600"/>
            </a:lvl1pPr>
          </a:lstStyle>
          <a:p>
            <a:pPr lvl="0"/>
            <a:r>
              <a:rPr lang="en-GB" dirty="0" smtClean="0"/>
              <a:t>Click to edit Master text styles</a:t>
            </a:r>
          </a:p>
        </p:txBody>
      </p:sp>
    </p:spTree>
    <p:extLst>
      <p:ext uri="{BB962C8B-B14F-4D97-AF65-F5344CB8AC3E}">
        <p14:creationId xmlns:p14="http://schemas.microsoft.com/office/powerpoint/2010/main" val="2894452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D58D9EAB-9C02-4291-8629-47DB9345FA07}" type="slidenum">
              <a:rPr lang="en-US"/>
              <a:pPr>
                <a:defRPr/>
              </a:pPr>
              <a:t>‹#›</a:t>
            </a:fld>
            <a:endParaRPr lang="en-US"/>
          </a:p>
        </p:txBody>
      </p:sp>
    </p:spTree>
    <p:extLst>
      <p:ext uri="{BB962C8B-B14F-4D97-AF65-F5344CB8AC3E}">
        <p14:creationId xmlns:p14="http://schemas.microsoft.com/office/powerpoint/2010/main" val="20992861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p:txBody>
          <a:bodyPr/>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8F501F17-47B1-4727-BA47-3E63F6BD25DE}" type="slidenum">
              <a:rPr lang="en-US"/>
              <a:pPr>
                <a:defRPr/>
              </a:pPr>
              <a:t>‹#›</a:t>
            </a:fld>
            <a:endParaRPr lang="en-US"/>
          </a:p>
        </p:txBody>
      </p:sp>
    </p:spTree>
    <p:extLst>
      <p:ext uri="{BB962C8B-B14F-4D97-AF65-F5344CB8AC3E}">
        <p14:creationId xmlns:p14="http://schemas.microsoft.com/office/powerpoint/2010/main" val="17933774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3539" y="4581150"/>
            <a:ext cx="8171185" cy="1187847"/>
          </a:xfrm>
        </p:spPr>
        <p:txBody>
          <a:bodyPr/>
          <a:lstStyle>
            <a:lvl1pPr algn="l">
              <a:defRPr sz="2800" b="0" cap="all"/>
            </a:lvl1pPr>
          </a:lstStyle>
          <a:p>
            <a:r>
              <a:rPr lang="en-GB" smtClean="0"/>
              <a:t>Click to edit Master title style</a:t>
            </a:r>
            <a:endParaRPr lang="en-US" dirty="0"/>
          </a:p>
        </p:txBody>
      </p:sp>
      <p:sp>
        <p:nvSpPr>
          <p:cNvPr id="3" name="Text Placeholder 2"/>
          <p:cNvSpPr>
            <a:spLocks noGrp="1"/>
          </p:cNvSpPr>
          <p:nvPr>
            <p:ph type="body" idx="1"/>
          </p:nvPr>
        </p:nvSpPr>
        <p:spPr>
          <a:xfrm>
            <a:off x="323539" y="2906713"/>
            <a:ext cx="817118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34E5FCFC-7BD9-42B7-8735-06E1CFA365CF}" type="slidenum">
              <a:rPr lang="en-US"/>
              <a:pPr>
                <a:defRPr/>
              </a:pPr>
              <a:t>‹#›</a:t>
            </a:fld>
            <a:endParaRPr lang="en-US"/>
          </a:p>
        </p:txBody>
      </p:sp>
    </p:spTree>
    <p:extLst>
      <p:ext uri="{BB962C8B-B14F-4D97-AF65-F5344CB8AC3E}">
        <p14:creationId xmlns:p14="http://schemas.microsoft.com/office/powerpoint/2010/main" val="5948328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GB" smtClean="0"/>
              <a:t>Click to edit Master title style</a:t>
            </a:r>
            <a:endParaRPr lang="en-US" dirty="0"/>
          </a:p>
        </p:txBody>
      </p:sp>
      <p:sp>
        <p:nvSpPr>
          <p:cNvPr id="3" name="Content Placeholder 2"/>
          <p:cNvSpPr>
            <a:spLocks noGrp="1"/>
          </p:cNvSpPr>
          <p:nvPr>
            <p:ph sz="half" idx="1"/>
          </p:nvPr>
        </p:nvSpPr>
        <p:spPr>
          <a:xfrm>
            <a:off x="330211" y="2708297"/>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51386" y="2708297"/>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C04157D1-37B3-4F49-B14E-41A81C59D019}" type="slidenum">
              <a:rPr lang="en-US"/>
              <a:pPr>
                <a:defRPr/>
              </a:pPr>
              <a:t>‹#›</a:t>
            </a:fld>
            <a:endParaRPr lang="en-US"/>
          </a:p>
        </p:txBody>
      </p:sp>
    </p:spTree>
    <p:extLst>
      <p:ext uri="{BB962C8B-B14F-4D97-AF65-F5344CB8AC3E}">
        <p14:creationId xmlns:p14="http://schemas.microsoft.com/office/powerpoint/2010/main" val="16996077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96950"/>
          </a:xfrm>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7969ABAE-1F89-456D-8A3D-9420FB5A1E73}" type="slidenum">
              <a:rPr lang="en-US"/>
              <a:pPr>
                <a:defRPr/>
              </a:pPr>
              <a:t>‹#›</a:t>
            </a:fld>
            <a:endParaRPr lang="en-US"/>
          </a:p>
        </p:txBody>
      </p:sp>
    </p:spTree>
    <p:extLst>
      <p:ext uri="{BB962C8B-B14F-4D97-AF65-F5344CB8AC3E}">
        <p14:creationId xmlns:p14="http://schemas.microsoft.com/office/powerpoint/2010/main" val="6288999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C58B42B7-8AC5-4BAC-9271-A2259D830C06}" type="slidenum">
              <a:rPr lang="en-US"/>
              <a:pPr>
                <a:defRPr/>
              </a:pPr>
              <a:t>‹#›</a:t>
            </a:fld>
            <a:endParaRPr lang="en-US"/>
          </a:p>
        </p:txBody>
      </p:sp>
    </p:spTree>
    <p:extLst>
      <p:ext uri="{BB962C8B-B14F-4D97-AF65-F5344CB8AC3E}">
        <p14:creationId xmlns:p14="http://schemas.microsoft.com/office/powerpoint/2010/main" val="27641123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FCB520B1-0E9F-401F-B704-998BD095427E}" type="slidenum">
              <a:rPr lang="en-US"/>
              <a:pPr>
                <a:defRPr/>
              </a:pPr>
              <a:t>‹#›</a:t>
            </a:fld>
            <a:endParaRPr lang="en-US"/>
          </a:p>
        </p:txBody>
      </p:sp>
    </p:spTree>
    <p:extLst>
      <p:ext uri="{BB962C8B-B14F-4D97-AF65-F5344CB8AC3E}">
        <p14:creationId xmlns:p14="http://schemas.microsoft.com/office/powerpoint/2010/main" val="36894697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3008313" cy="598388"/>
          </a:xfrm>
        </p:spPr>
        <p:txBody>
          <a:bodyPr anchor="b"/>
          <a:lstStyle>
            <a:lvl1pPr algn="l">
              <a:defRPr sz="2000" b="1"/>
            </a:lvl1pPr>
          </a:lstStyle>
          <a:p>
            <a:r>
              <a:rPr lang="en-GB" dirty="0" smtClean="0"/>
              <a:t>Click to edit Master title style</a:t>
            </a:r>
            <a:endParaRPr lang="en-US" dirty="0"/>
          </a:p>
        </p:txBody>
      </p:sp>
      <p:sp>
        <p:nvSpPr>
          <p:cNvPr id="3" name="Content Placeholder 2"/>
          <p:cNvSpPr>
            <a:spLocks noGrp="1"/>
          </p:cNvSpPr>
          <p:nvPr>
            <p:ph idx="1"/>
          </p:nvPr>
        </p:nvSpPr>
        <p:spPr>
          <a:xfrm>
            <a:off x="3575051" y="836712"/>
            <a:ext cx="5111750" cy="52894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457200" y="1844832"/>
            <a:ext cx="3008313" cy="42813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B7CA99D-1F3C-4B66-AC82-368C11A6969C}" type="slidenum">
              <a:rPr lang="en-US"/>
              <a:pPr>
                <a:defRPr/>
              </a:pPr>
              <a:t>‹#›</a:t>
            </a:fld>
            <a:endParaRPr lang="en-US"/>
          </a:p>
        </p:txBody>
      </p:sp>
    </p:spTree>
    <p:extLst>
      <p:ext uri="{BB962C8B-B14F-4D97-AF65-F5344CB8AC3E}">
        <p14:creationId xmlns:p14="http://schemas.microsoft.com/office/powerpoint/2010/main" val="40019425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3534" y="4725144"/>
            <a:ext cx="6955160" cy="642194"/>
          </a:xfrm>
        </p:spPr>
        <p:txBody>
          <a:bodyPr anchor="b"/>
          <a:lstStyle>
            <a:lvl1pPr algn="l">
              <a:defRPr sz="2000" b="0"/>
            </a:lvl1pPr>
          </a:lstStyle>
          <a:p>
            <a:r>
              <a:rPr lang="en-GB" smtClean="0"/>
              <a:t>Click to edit Master title style</a:t>
            </a:r>
            <a:endParaRPr lang="en-US" dirty="0"/>
          </a:p>
        </p:txBody>
      </p:sp>
      <p:sp>
        <p:nvSpPr>
          <p:cNvPr id="3" name="Picture Placeholder 2"/>
          <p:cNvSpPr>
            <a:spLocks noGrp="1"/>
          </p:cNvSpPr>
          <p:nvPr>
            <p:ph type="pic" idx="1"/>
          </p:nvPr>
        </p:nvSpPr>
        <p:spPr>
          <a:xfrm>
            <a:off x="323534" y="612775"/>
            <a:ext cx="695516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323534" y="5517232"/>
            <a:ext cx="6955160" cy="6549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323490C-7D6F-4FF9-BA47-B61794F17809}" type="slidenum">
              <a:rPr lang="en-US"/>
              <a:pPr>
                <a:defRPr/>
              </a:pPr>
              <a:t>‹#›</a:t>
            </a:fld>
            <a:endParaRPr lang="en-US"/>
          </a:p>
        </p:txBody>
      </p:sp>
    </p:spTree>
    <p:extLst>
      <p:ext uri="{BB962C8B-B14F-4D97-AF65-F5344CB8AC3E}">
        <p14:creationId xmlns:p14="http://schemas.microsoft.com/office/powerpoint/2010/main" val="5789032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Vertical Text Placeholder 2"/>
          <p:cNvSpPr>
            <a:spLocks noGrp="1"/>
          </p:cNvSpPr>
          <p:nvPr>
            <p:ph type="body" orient="vert" idx="1"/>
          </p:nvPr>
        </p:nvSpPr>
        <p:spPr/>
        <p:txBody>
          <a:bodyPr vert="eaVert"/>
          <a:lstStyle>
            <a:lvl2pPr>
              <a:defRPr sz="1800"/>
            </a:lvl2pPr>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5C54AB04-5962-4807-A5E5-FE3236BE41EA}" type="slidenum">
              <a:rPr lang="en-US"/>
              <a:pPr>
                <a:defRPr/>
              </a:pPr>
              <a:t>‹#›</a:t>
            </a:fld>
            <a:endParaRPr lang="en-US"/>
          </a:p>
        </p:txBody>
      </p:sp>
    </p:spTree>
    <p:extLst>
      <p:ext uri="{BB962C8B-B14F-4D97-AF65-F5344CB8AC3E}">
        <p14:creationId xmlns:p14="http://schemas.microsoft.com/office/powerpoint/2010/main" val="12541843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74" y="908050"/>
            <a:ext cx="2122487" cy="5257800"/>
          </a:xfrm>
        </p:spPr>
        <p:txBody>
          <a:bodyPr vert="eaVert"/>
          <a:lstStyle>
            <a:lvl1pPr>
              <a:defRPr sz="2400"/>
            </a:lvl1pPr>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330211" y="908050"/>
            <a:ext cx="6215063" cy="5257800"/>
          </a:xfrm>
        </p:spPr>
        <p:txBody>
          <a:bodyPr vert="eaVert"/>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0A08E4D2-D1B4-4F76-B6C6-C3DBD668A5E6}" type="slidenum">
              <a:rPr lang="en-US"/>
              <a:pPr>
                <a:defRPr/>
              </a:pPr>
              <a:t>‹#›</a:t>
            </a:fld>
            <a:endParaRPr lang="en-US"/>
          </a:p>
        </p:txBody>
      </p:sp>
    </p:spTree>
    <p:extLst>
      <p:ext uri="{BB962C8B-B14F-4D97-AF65-F5344CB8AC3E}">
        <p14:creationId xmlns:p14="http://schemas.microsoft.com/office/powerpoint/2010/main" val="615876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3008313" cy="598388"/>
          </a:xfrm>
        </p:spPr>
        <p:txBody>
          <a:bodyPr anchor="b"/>
          <a:lstStyle>
            <a:lvl1pPr algn="l">
              <a:defRPr sz="2000" b="1"/>
            </a:lvl1pPr>
          </a:lstStyle>
          <a:p>
            <a:r>
              <a:rPr lang="en-GB" dirty="0" smtClean="0"/>
              <a:t>Click to edit Master title style</a:t>
            </a:r>
            <a:endParaRPr lang="en-US" dirty="0"/>
          </a:p>
        </p:txBody>
      </p:sp>
      <p:sp>
        <p:nvSpPr>
          <p:cNvPr id="3" name="Content Placeholder 2"/>
          <p:cNvSpPr>
            <a:spLocks noGrp="1"/>
          </p:cNvSpPr>
          <p:nvPr>
            <p:ph idx="1"/>
          </p:nvPr>
        </p:nvSpPr>
        <p:spPr>
          <a:xfrm>
            <a:off x="3575050" y="836712"/>
            <a:ext cx="5111750" cy="52894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457200" y="1844824"/>
            <a:ext cx="3008313" cy="42813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8895E30-6BD9-42E8-A9AF-1BD45821BC3E}" type="slidenum">
              <a:rPr lang="en-US"/>
              <a:pPr>
                <a:defRPr/>
              </a:pPr>
              <a:t>‹#›</a:t>
            </a:fld>
            <a:endParaRPr lang="en-US"/>
          </a:p>
        </p:txBody>
      </p:sp>
    </p:spTree>
    <p:extLst>
      <p:ext uri="{BB962C8B-B14F-4D97-AF65-F5344CB8AC3E}">
        <p14:creationId xmlns:p14="http://schemas.microsoft.com/office/powerpoint/2010/main" val="30669294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8" descr="Black10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blue1.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825" y="1557338"/>
            <a:ext cx="34575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icture Placeholder 2"/>
          <p:cNvSpPr>
            <a:spLocks noGrp="1"/>
          </p:cNvSpPr>
          <p:nvPr>
            <p:ph type="pic" idx="10"/>
          </p:nvPr>
        </p:nvSpPr>
        <p:spPr>
          <a:xfrm>
            <a:off x="0" y="3420000"/>
            <a:ext cx="9144000" cy="343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098" name="Rectangle 2"/>
          <p:cNvSpPr>
            <a:spLocks noGrp="1" noChangeArrowheads="1"/>
          </p:cNvSpPr>
          <p:nvPr>
            <p:ph type="ctrTitle"/>
          </p:nvPr>
        </p:nvSpPr>
        <p:spPr>
          <a:xfrm>
            <a:off x="0" y="2996952"/>
            <a:ext cx="9144000" cy="720080"/>
          </a:xfrm>
          <a:solidFill>
            <a:srgbClr val="069BB2">
              <a:alpha val="65000"/>
            </a:srgbClr>
          </a:solidFill>
        </p:spPr>
        <p:txBody>
          <a:bodyPr lIns="360000" tIns="72000"/>
          <a:lstStyle>
            <a:lvl1pPr>
              <a:spcAft>
                <a:spcPts val="4800"/>
              </a:spcAft>
              <a:defRPr sz="1800" baseline="0"/>
            </a:lvl1pPr>
          </a:lstStyle>
          <a:p>
            <a:pPr lvl="0"/>
            <a:r>
              <a:rPr lang="en-GB" smtClean="0"/>
              <a:t>Click to edit Master title style</a:t>
            </a:r>
            <a:endParaRPr lang="en-US" noProof="0" dirty="0" smtClean="0"/>
          </a:p>
        </p:txBody>
      </p:sp>
      <p:sp>
        <p:nvSpPr>
          <p:cNvPr id="12" name="Text Placeholder 11"/>
          <p:cNvSpPr>
            <a:spLocks noGrp="1"/>
          </p:cNvSpPr>
          <p:nvPr>
            <p:ph type="body" sz="quarter" idx="11"/>
          </p:nvPr>
        </p:nvSpPr>
        <p:spPr>
          <a:xfrm>
            <a:off x="395536" y="3438000"/>
            <a:ext cx="7992888" cy="360040"/>
          </a:xfrm>
        </p:spPr>
        <p:txBody>
          <a:bodyPr/>
          <a:lstStyle>
            <a:lvl1pPr marL="0" indent="0">
              <a:buNone/>
              <a:defRPr sz="1600"/>
            </a:lvl1pPr>
          </a:lstStyle>
          <a:p>
            <a:pPr lvl="0"/>
            <a:r>
              <a:rPr lang="en-GB" dirty="0" smtClean="0"/>
              <a:t>Click to edit Master text styles</a:t>
            </a:r>
          </a:p>
        </p:txBody>
      </p:sp>
    </p:spTree>
    <p:extLst>
      <p:ext uri="{BB962C8B-B14F-4D97-AF65-F5344CB8AC3E}">
        <p14:creationId xmlns:p14="http://schemas.microsoft.com/office/powerpoint/2010/main" val="3752595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p:txBody>
          <a:bodyPr/>
          <a:lstStyle>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10D2F8E7-5050-4EE0-AD18-7F5569489B23}" type="slidenum">
              <a:rPr lang="en-US"/>
              <a:pPr>
                <a:defRPr/>
              </a:pPr>
              <a:t>‹#›</a:t>
            </a:fld>
            <a:endParaRPr lang="en-US"/>
          </a:p>
        </p:txBody>
      </p:sp>
    </p:spTree>
    <p:extLst>
      <p:ext uri="{BB962C8B-B14F-4D97-AF65-F5344CB8AC3E}">
        <p14:creationId xmlns:p14="http://schemas.microsoft.com/office/powerpoint/2010/main" val="28315427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3539" y="4581150"/>
            <a:ext cx="8171185" cy="1187847"/>
          </a:xfrm>
        </p:spPr>
        <p:txBody>
          <a:bodyPr/>
          <a:lstStyle>
            <a:lvl1pPr algn="l">
              <a:defRPr sz="2800" b="0" cap="all"/>
            </a:lvl1pPr>
          </a:lstStyle>
          <a:p>
            <a:r>
              <a:rPr lang="en-GB" smtClean="0"/>
              <a:t>Click to edit Master title style</a:t>
            </a:r>
            <a:endParaRPr lang="en-US" dirty="0"/>
          </a:p>
        </p:txBody>
      </p:sp>
      <p:sp>
        <p:nvSpPr>
          <p:cNvPr id="3" name="Text Placeholder 2"/>
          <p:cNvSpPr>
            <a:spLocks noGrp="1"/>
          </p:cNvSpPr>
          <p:nvPr>
            <p:ph type="body" idx="1"/>
          </p:nvPr>
        </p:nvSpPr>
        <p:spPr>
          <a:xfrm>
            <a:off x="323539" y="2906713"/>
            <a:ext cx="8171185"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3E346663-4F61-459F-923E-79E5CDCAFD78}" type="slidenum">
              <a:rPr lang="en-US"/>
              <a:pPr>
                <a:defRPr/>
              </a:pPr>
              <a:t>‹#›</a:t>
            </a:fld>
            <a:endParaRPr lang="en-US"/>
          </a:p>
        </p:txBody>
      </p:sp>
    </p:spTree>
    <p:extLst>
      <p:ext uri="{BB962C8B-B14F-4D97-AF65-F5344CB8AC3E}">
        <p14:creationId xmlns:p14="http://schemas.microsoft.com/office/powerpoint/2010/main" val="41890034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914400" rtl="0" eaLnBrk="1" fontAlgn="base" latinLnBrk="0" hangingPunct="1">
              <a:lnSpc>
                <a:spcPct val="100000"/>
              </a:lnSpc>
              <a:spcBef>
                <a:spcPct val="0"/>
              </a:spcBef>
              <a:spcAft>
                <a:spcPct val="0"/>
              </a:spcAft>
              <a:buClrTx/>
              <a:buSzTx/>
              <a:buFontTx/>
              <a:buNone/>
              <a:tabLst/>
              <a:defRPr/>
            </a:lvl1pPr>
          </a:lstStyle>
          <a:p>
            <a:r>
              <a:rPr lang="en-GB" smtClean="0"/>
              <a:t>Click to edit Master title style</a:t>
            </a:r>
            <a:endParaRPr lang="en-US" dirty="0"/>
          </a:p>
        </p:txBody>
      </p:sp>
      <p:sp>
        <p:nvSpPr>
          <p:cNvPr id="3" name="Content Placeholder 2"/>
          <p:cNvSpPr>
            <a:spLocks noGrp="1"/>
          </p:cNvSpPr>
          <p:nvPr>
            <p:ph sz="half" idx="1"/>
          </p:nvPr>
        </p:nvSpPr>
        <p:spPr>
          <a:xfrm>
            <a:off x="330211" y="2708297"/>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51386" y="2708297"/>
            <a:ext cx="4168775" cy="34575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E01ED6F0-2485-46C4-8A73-731A93FD3196}" type="slidenum">
              <a:rPr lang="en-US"/>
              <a:pPr>
                <a:defRPr/>
              </a:pPr>
              <a:t>‹#›</a:t>
            </a:fld>
            <a:endParaRPr lang="en-US"/>
          </a:p>
        </p:txBody>
      </p:sp>
    </p:spTree>
    <p:extLst>
      <p:ext uri="{BB962C8B-B14F-4D97-AF65-F5344CB8AC3E}">
        <p14:creationId xmlns:p14="http://schemas.microsoft.com/office/powerpoint/2010/main" val="18112616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796950"/>
          </a:xfrm>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C9FA33B4-13B3-463E-9570-F8663757B17B}" type="slidenum">
              <a:rPr lang="en-US"/>
              <a:pPr>
                <a:defRPr/>
              </a:pPr>
              <a:t>‹#›</a:t>
            </a:fld>
            <a:endParaRPr lang="en-US"/>
          </a:p>
        </p:txBody>
      </p:sp>
    </p:spTree>
    <p:extLst>
      <p:ext uri="{BB962C8B-B14F-4D97-AF65-F5344CB8AC3E}">
        <p14:creationId xmlns:p14="http://schemas.microsoft.com/office/powerpoint/2010/main" val="39600492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7AC4EAFF-21FA-4EEE-BA9C-D1C9A33C89AB}" type="slidenum">
              <a:rPr lang="en-US"/>
              <a:pPr>
                <a:defRPr/>
              </a:pPr>
              <a:t>‹#›</a:t>
            </a:fld>
            <a:endParaRPr lang="en-US"/>
          </a:p>
        </p:txBody>
      </p:sp>
    </p:spTree>
    <p:extLst>
      <p:ext uri="{BB962C8B-B14F-4D97-AF65-F5344CB8AC3E}">
        <p14:creationId xmlns:p14="http://schemas.microsoft.com/office/powerpoint/2010/main" val="2248209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2620EEEB-5556-4F72-997A-F40DF0DCFE4B}" type="slidenum">
              <a:rPr lang="en-US"/>
              <a:pPr>
                <a:defRPr/>
              </a:pPr>
              <a:t>‹#›</a:t>
            </a:fld>
            <a:endParaRPr lang="en-US"/>
          </a:p>
        </p:txBody>
      </p:sp>
    </p:spTree>
    <p:extLst>
      <p:ext uri="{BB962C8B-B14F-4D97-AF65-F5344CB8AC3E}">
        <p14:creationId xmlns:p14="http://schemas.microsoft.com/office/powerpoint/2010/main" val="40006913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6712"/>
            <a:ext cx="3008313" cy="598388"/>
          </a:xfrm>
        </p:spPr>
        <p:txBody>
          <a:bodyPr anchor="b"/>
          <a:lstStyle>
            <a:lvl1pPr algn="l">
              <a:defRPr sz="2000" b="1"/>
            </a:lvl1pPr>
          </a:lstStyle>
          <a:p>
            <a:r>
              <a:rPr lang="en-GB" dirty="0" smtClean="0"/>
              <a:t>Click to edit Master title style</a:t>
            </a:r>
            <a:endParaRPr lang="en-US" dirty="0"/>
          </a:p>
        </p:txBody>
      </p:sp>
      <p:sp>
        <p:nvSpPr>
          <p:cNvPr id="3" name="Content Placeholder 2"/>
          <p:cNvSpPr>
            <a:spLocks noGrp="1"/>
          </p:cNvSpPr>
          <p:nvPr>
            <p:ph idx="1"/>
          </p:nvPr>
        </p:nvSpPr>
        <p:spPr>
          <a:xfrm>
            <a:off x="3575051" y="836712"/>
            <a:ext cx="5111750" cy="52894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457200" y="1844832"/>
            <a:ext cx="3008313" cy="42813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1C3C5CC-E133-41C0-9FB8-BB2A52538441}" type="slidenum">
              <a:rPr lang="en-US"/>
              <a:pPr>
                <a:defRPr/>
              </a:pPr>
              <a:t>‹#›</a:t>
            </a:fld>
            <a:endParaRPr lang="en-US"/>
          </a:p>
        </p:txBody>
      </p:sp>
    </p:spTree>
    <p:extLst>
      <p:ext uri="{BB962C8B-B14F-4D97-AF65-F5344CB8AC3E}">
        <p14:creationId xmlns:p14="http://schemas.microsoft.com/office/powerpoint/2010/main" val="32415776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3534" y="4725144"/>
            <a:ext cx="6955160" cy="642194"/>
          </a:xfrm>
        </p:spPr>
        <p:txBody>
          <a:bodyPr anchor="b"/>
          <a:lstStyle>
            <a:lvl1pPr algn="l">
              <a:defRPr sz="2000" b="0"/>
            </a:lvl1pPr>
          </a:lstStyle>
          <a:p>
            <a:r>
              <a:rPr lang="en-GB" smtClean="0"/>
              <a:t>Click to edit Master title style</a:t>
            </a:r>
            <a:endParaRPr lang="en-US" dirty="0"/>
          </a:p>
        </p:txBody>
      </p:sp>
      <p:sp>
        <p:nvSpPr>
          <p:cNvPr id="3" name="Picture Placeholder 2"/>
          <p:cNvSpPr>
            <a:spLocks noGrp="1"/>
          </p:cNvSpPr>
          <p:nvPr>
            <p:ph type="pic" idx="1"/>
          </p:nvPr>
        </p:nvSpPr>
        <p:spPr>
          <a:xfrm>
            <a:off x="323534" y="612775"/>
            <a:ext cx="695516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323534" y="5517232"/>
            <a:ext cx="6955160" cy="6549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560BC89-04AA-49F3-B85C-6BE9B4907E74}" type="slidenum">
              <a:rPr lang="en-US"/>
              <a:pPr>
                <a:defRPr/>
              </a:pPr>
              <a:t>‹#›</a:t>
            </a:fld>
            <a:endParaRPr lang="en-US"/>
          </a:p>
        </p:txBody>
      </p:sp>
    </p:spTree>
    <p:extLst>
      <p:ext uri="{BB962C8B-B14F-4D97-AF65-F5344CB8AC3E}">
        <p14:creationId xmlns:p14="http://schemas.microsoft.com/office/powerpoint/2010/main" val="37373942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Vertical Text Placeholder 2"/>
          <p:cNvSpPr>
            <a:spLocks noGrp="1"/>
          </p:cNvSpPr>
          <p:nvPr>
            <p:ph type="body" orient="vert" idx="1"/>
          </p:nvPr>
        </p:nvSpPr>
        <p:spPr/>
        <p:txBody>
          <a:bodyPr vert="eaVert"/>
          <a:lstStyle>
            <a:lvl2pPr>
              <a:defRPr sz="1800"/>
            </a:lvl2pPr>
            <a:lvl3pPr>
              <a:defRPr sz="1800"/>
            </a:lvl3pPr>
            <a:lvl4pPr>
              <a:defRPr sz="1800"/>
            </a:lvl4pPr>
            <a:lvl5pPr>
              <a:defRPr sz="18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0889B772-D081-4734-9B02-11BA8937355D}" type="slidenum">
              <a:rPr lang="en-US"/>
              <a:pPr>
                <a:defRPr/>
              </a:pPr>
              <a:t>‹#›</a:t>
            </a:fld>
            <a:endParaRPr lang="en-US"/>
          </a:p>
        </p:txBody>
      </p:sp>
    </p:spTree>
    <p:extLst>
      <p:ext uri="{BB962C8B-B14F-4D97-AF65-F5344CB8AC3E}">
        <p14:creationId xmlns:p14="http://schemas.microsoft.com/office/powerpoint/2010/main" val="2821070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image" Target="../media/image2.png"/><Relationship Id="rId2" Type="http://schemas.openxmlformats.org/officeDocument/2006/relationships/slideLayout" Target="../slideLayouts/slideLayout113.xml"/><Relationship Id="rId16" Type="http://schemas.openxmlformats.org/officeDocument/2006/relationships/image" Target="../media/image1.png"/><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theme" Target="../theme/theme11.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30200" y="765175"/>
            <a:ext cx="84899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30200" y="1989138"/>
            <a:ext cx="848995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Rectangle 6"/>
          <p:cNvSpPr>
            <a:spLocks noGrp="1" noChangeArrowheads="1"/>
          </p:cNvSpPr>
          <p:nvPr>
            <p:ph type="sldNum" sz="quarter" idx="4"/>
          </p:nvPr>
        </p:nvSpPr>
        <p:spPr bwMode="auto">
          <a:xfrm>
            <a:off x="8388350" y="6572250"/>
            <a:ext cx="728663" cy="27622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5C82FB90-D89A-4547-9A9E-225697E75783}" type="slidenum">
              <a:rPr lang="en-US"/>
              <a:pPr>
                <a:defRPr/>
              </a:pPr>
              <a:t>‹#›</a:t>
            </a:fld>
            <a:endParaRPr lang="en-US"/>
          </a:p>
        </p:txBody>
      </p:sp>
      <p:pic>
        <p:nvPicPr>
          <p:cNvPr id="1029" name="Picture 12" descr="Black102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 descr="2.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3813" y="6524625"/>
            <a:ext cx="10922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9"/>
          <p:cNvSpPr txBox="1">
            <a:spLocks noChangeArrowheads="1"/>
          </p:cNvSpPr>
          <p:nvPr/>
        </p:nvSpPr>
        <p:spPr bwMode="auto">
          <a:xfrm>
            <a:off x="5651500" y="6572250"/>
            <a:ext cx="2708275" cy="287338"/>
          </a:xfrm>
          <a:prstGeom prst="rect">
            <a:avLst/>
          </a:prstGeom>
          <a:noFill/>
          <a:ln>
            <a:noFill/>
            <a:headEnd/>
            <a:tailEnd/>
          </a:ln>
        </p:spPr>
        <p:style>
          <a:lnRef idx="2">
            <a:schemeClr val="accent5"/>
          </a:lnRef>
          <a:fillRef idx="1">
            <a:schemeClr val="lt1"/>
          </a:fillRef>
          <a:effectRef idx="0">
            <a:schemeClr val="accent5"/>
          </a:effectRef>
          <a:fontRef idx="minor">
            <a:schemeClr val="dk1"/>
          </a:fontRef>
        </p:style>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lnSpc>
                <a:spcPct val="105000"/>
              </a:lnSpc>
              <a:defRPr/>
            </a:pPr>
            <a:r>
              <a:rPr lang="en-GB" sz="1200" b="1" smtClean="0">
                <a:solidFill>
                  <a:srgbClr val="0070C0"/>
                </a:solidFill>
                <a:ea typeface="MS Mincho" pitchFamily="49" charset="-128"/>
              </a:rPr>
              <a:t>Society</a:t>
            </a:r>
            <a:r>
              <a:rPr lang="en-GB" sz="1200" b="1" smtClean="0">
                <a:solidFill>
                  <a:srgbClr val="33CC33"/>
                </a:solidFill>
                <a:ea typeface="MS Mincho" pitchFamily="49" charset="-128"/>
              </a:rPr>
              <a:t> </a:t>
            </a:r>
            <a:r>
              <a:rPr lang="en-GB" sz="1200" b="1" smtClean="0">
                <a:solidFill>
                  <a:srgbClr val="FF0000"/>
                </a:solidFill>
                <a:ea typeface="MS Mincho" pitchFamily="49" charset="-128"/>
              </a:rPr>
              <a:t>Energy</a:t>
            </a:r>
            <a:r>
              <a:rPr lang="en-GB" sz="1200" b="1" smtClean="0">
                <a:solidFill>
                  <a:srgbClr val="33CC33"/>
                </a:solidFill>
                <a:ea typeface="MS Mincho" pitchFamily="49" charset="-128"/>
              </a:rPr>
              <a:t> Environment </a:t>
            </a:r>
            <a:r>
              <a:rPr lang="en-GB" sz="1200" b="1" smtClean="0">
                <a:solidFill>
                  <a:srgbClr val="0070C0"/>
                </a:solidFill>
                <a:ea typeface="MS Mincho" pitchFamily="49" charset="-128"/>
              </a:rPr>
              <a:t>S</a:t>
            </a:r>
            <a:r>
              <a:rPr lang="en-GB" sz="1200" b="1" smtClean="0">
                <a:solidFill>
                  <a:srgbClr val="FF0000"/>
                </a:solidFill>
                <a:ea typeface="MS Mincho" pitchFamily="49" charset="-128"/>
              </a:rPr>
              <a:t>E</a:t>
            </a:r>
            <a:r>
              <a:rPr lang="en-GB" sz="1200" b="1" smtClean="0">
                <a:solidFill>
                  <a:srgbClr val="33CC33"/>
                </a:solidFill>
                <a:ea typeface="MS Mincho" pitchFamily="49" charset="-128"/>
              </a:rPr>
              <a:t>E</a:t>
            </a:r>
            <a:endParaRPr lang="en-GB" sz="1200" smtClean="0">
              <a:solidFill>
                <a:srgbClr val="33CC33"/>
              </a:solidFill>
            </a:endParaRPr>
          </a:p>
        </p:txBody>
      </p:sp>
    </p:spTree>
  </p:cSld>
  <p:clrMap bg1="lt1" tx1="dk1" bg2="lt2" tx2="dk2" accent1="accent1" accent2="accent2" accent3="accent3" accent4="accent4" accent5="accent5" accent6="accent6" hlink="hlink" folHlink="folHlink"/>
  <p:sldLayoutIdLst>
    <p:sldLayoutId id="2147487719" r:id="rId1"/>
    <p:sldLayoutId id="2147487617" r:id="rId2"/>
    <p:sldLayoutId id="2147487618" r:id="rId3"/>
    <p:sldLayoutId id="2147487619" r:id="rId4"/>
    <p:sldLayoutId id="2147487620" r:id="rId5"/>
    <p:sldLayoutId id="2147487621" r:id="rId6"/>
    <p:sldLayoutId id="2147487622" r:id="rId7"/>
    <p:sldLayoutId id="2147487623" r:id="rId8"/>
    <p:sldLayoutId id="2147487624" r:id="rId9"/>
    <p:sldLayoutId id="2147487625" r:id="rId10"/>
    <p:sldLayoutId id="2147487626" r:id="rId11"/>
    <p:sldLayoutId id="2147487627" r:id="rId12"/>
  </p:sldLayoutIdLst>
  <p:hf hdr="0" ftr="0" dt="0"/>
  <p:txStyles>
    <p:titleStyle>
      <a:lvl1pPr algn="l" rtl="0" eaLnBrk="0" fontAlgn="base" hangingPunct="0">
        <a:spcBef>
          <a:spcPct val="0"/>
        </a:spcBef>
        <a:spcAft>
          <a:spcPct val="0"/>
        </a:spcAft>
        <a:defRPr sz="2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330200" y="765175"/>
            <a:ext cx="84899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330200" y="1989138"/>
            <a:ext cx="848995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Rectangle 6"/>
          <p:cNvSpPr>
            <a:spLocks noGrp="1" noChangeArrowheads="1"/>
          </p:cNvSpPr>
          <p:nvPr>
            <p:ph type="sldNum" sz="quarter" idx="4"/>
          </p:nvPr>
        </p:nvSpPr>
        <p:spPr bwMode="auto">
          <a:xfrm>
            <a:off x="7812088" y="6337300"/>
            <a:ext cx="1008062"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charset="0"/>
              </a:defRPr>
            </a:lvl1pPr>
          </a:lstStyle>
          <a:p>
            <a:pPr>
              <a:defRPr/>
            </a:pPr>
            <a:fld id="{049E048D-57F9-4E9A-9018-D5E23E8AE568}" type="slidenum">
              <a:rPr lang="en-US"/>
              <a:pPr>
                <a:defRPr/>
              </a:pPr>
              <a:t>‹#›</a:t>
            </a:fld>
            <a:endParaRPr lang="en-US"/>
          </a:p>
        </p:txBody>
      </p:sp>
      <p:pic>
        <p:nvPicPr>
          <p:cNvPr id="10245" name="Picture 12" descr="Black102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 descr="blue2.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23850" y="6237288"/>
            <a:ext cx="1511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728" r:id="rId1"/>
    <p:sldLayoutId id="2147487729" r:id="rId2"/>
    <p:sldLayoutId id="2147487730" r:id="rId3"/>
    <p:sldLayoutId id="2147487731" r:id="rId4"/>
    <p:sldLayoutId id="2147487732" r:id="rId5"/>
    <p:sldLayoutId id="2147487733" r:id="rId6"/>
    <p:sldLayoutId id="2147487734" r:id="rId7"/>
    <p:sldLayoutId id="2147487735" r:id="rId8"/>
    <p:sldLayoutId id="2147487736" r:id="rId9"/>
    <p:sldLayoutId id="2147487737" r:id="rId10"/>
    <p:sldLayoutId id="2147487738" r:id="rId11"/>
  </p:sldLayoutIdLst>
  <p:txStyles>
    <p:titleStyle>
      <a:lvl1pPr algn="l" rtl="0" eaLnBrk="0" fontAlgn="base" hangingPunct="0">
        <a:spcBef>
          <a:spcPct val="0"/>
        </a:spcBef>
        <a:spcAft>
          <a:spcPct val="0"/>
        </a:spcAft>
        <a:defRPr sz="2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330200" y="765175"/>
            <a:ext cx="84899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330200" y="1989138"/>
            <a:ext cx="848995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Rectangle 6"/>
          <p:cNvSpPr>
            <a:spLocks noGrp="1" noChangeArrowheads="1"/>
          </p:cNvSpPr>
          <p:nvPr>
            <p:ph type="sldNum" sz="quarter" idx="4"/>
          </p:nvPr>
        </p:nvSpPr>
        <p:spPr bwMode="auto">
          <a:xfrm>
            <a:off x="8388350" y="6572250"/>
            <a:ext cx="728663" cy="276225"/>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B05DA76F-FDAD-4AF4-A193-A81269593BD4}" type="slidenum">
              <a:rPr lang="en-US"/>
              <a:pPr>
                <a:defRPr/>
              </a:pPr>
              <a:t>‹#›</a:t>
            </a:fld>
            <a:endParaRPr lang="en-US"/>
          </a:p>
        </p:txBody>
      </p:sp>
      <p:pic>
        <p:nvPicPr>
          <p:cNvPr id="11269" name="Picture 12" descr="Black102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 descr="2.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3813" y="6524625"/>
            <a:ext cx="10922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9"/>
          <p:cNvSpPr txBox="1">
            <a:spLocks noChangeArrowheads="1"/>
          </p:cNvSpPr>
          <p:nvPr/>
        </p:nvSpPr>
        <p:spPr bwMode="auto">
          <a:xfrm>
            <a:off x="5651500" y="6572250"/>
            <a:ext cx="2708275" cy="287338"/>
          </a:xfrm>
          <a:prstGeom prst="rect">
            <a:avLst/>
          </a:prstGeom>
          <a:noFill/>
          <a:ln>
            <a:noFill/>
            <a:headEnd/>
            <a:tailEnd/>
          </a:ln>
        </p:spPr>
        <p:style>
          <a:lnRef idx="2">
            <a:schemeClr val="accent5"/>
          </a:lnRef>
          <a:fillRef idx="1">
            <a:schemeClr val="lt1"/>
          </a:fillRef>
          <a:effectRef idx="0">
            <a:schemeClr val="accent5"/>
          </a:effectRef>
          <a:fontRef idx="minor">
            <a:schemeClr val="dk1"/>
          </a:fontRef>
        </p:style>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lnSpc>
                <a:spcPct val="105000"/>
              </a:lnSpc>
              <a:defRPr/>
            </a:pPr>
            <a:r>
              <a:rPr lang="en-GB" sz="1200" b="1" smtClean="0">
                <a:solidFill>
                  <a:srgbClr val="0070C0"/>
                </a:solidFill>
                <a:ea typeface="MS Mincho" pitchFamily="49" charset="-128"/>
              </a:rPr>
              <a:t>Society</a:t>
            </a:r>
            <a:r>
              <a:rPr lang="en-GB" sz="1200" b="1" smtClean="0">
                <a:solidFill>
                  <a:srgbClr val="33CC33"/>
                </a:solidFill>
                <a:ea typeface="MS Mincho" pitchFamily="49" charset="-128"/>
              </a:rPr>
              <a:t> </a:t>
            </a:r>
            <a:r>
              <a:rPr lang="en-GB" sz="1200" b="1" smtClean="0">
                <a:solidFill>
                  <a:srgbClr val="FF0000"/>
                </a:solidFill>
                <a:ea typeface="MS Mincho" pitchFamily="49" charset="-128"/>
              </a:rPr>
              <a:t>Energy</a:t>
            </a:r>
            <a:r>
              <a:rPr lang="en-GB" sz="1200" b="1" smtClean="0">
                <a:solidFill>
                  <a:srgbClr val="33CC33"/>
                </a:solidFill>
                <a:ea typeface="MS Mincho" pitchFamily="49" charset="-128"/>
              </a:rPr>
              <a:t> Environment </a:t>
            </a:r>
            <a:r>
              <a:rPr lang="en-GB" sz="1200" b="1" smtClean="0">
                <a:solidFill>
                  <a:srgbClr val="0070C0"/>
                </a:solidFill>
                <a:ea typeface="MS Mincho" pitchFamily="49" charset="-128"/>
              </a:rPr>
              <a:t>S</a:t>
            </a:r>
            <a:r>
              <a:rPr lang="en-GB" sz="1200" b="1" smtClean="0">
                <a:solidFill>
                  <a:srgbClr val="FF0000"/>
                </a:solidFill>
                <a:ea typeface="MS Mincho" pitchFamily="49" charset="-128"/>
              </a:rPr>
              <a:t>E</a:t>
            </a:r>
            <a:r>
              <a:rPr lang="en-GB" sz="1200" b="1" smtClean="0">
                <a:solidFill>
                  <a:srgbClr val="33CC33"/>
                </a:solidFill>
                <a:ea typeface="MS Mincho" pitchFamily="49" charset="-128"/>
              </a:rPr>
              <a:t>E</a:t>
            </a:r>
            <a:endParaRPr lang="en-GB" sz="1200" smtClean="0">
              <a:solidFill>
                <a:srgbClr val="33CC33"/>
              </a:solidFill>
            </a:endParaRPr>
          </a:p>
        </p:txBody>
      </p:sp>
    </p:spTree>
  </p:cSld>
  <p:clrMap bg1="lt1" tx1="dk1" bg2="lt2" tx2="dk2" accent1="accent1" accent2="accent2" accent3="accent3" accent4="accent4" accent5="accent5" accent6="accent6" hlink="hlink" folHlink="folHlink"/>
  <p:sldLayoutIdLst>
    <p:sldLayoutId id="2147487739" r:id="rId1"/>
    <p:sldLayoutId id="2147487708" r:id="rId2"/>
    <p:sldLayoutId id="2147487709" r:id="rId3"/>
    <p:sldLayoutId id="2147487710" r:id="rId4"/>
    <p:sldLayoutId id="2147487711" r:id="rId5"/>
    <p:sldLayoutId id="2147487712" r:id="rId6"/>
    <p:sldLayoutId id="2147487713" r:id="rId7"/>
    <p:sldLayoutId id="2147487714" r:id="rId8"/>
    <p:sldLayoutId id="2147487715" r:id="rId9"/>
    <p:sldLayoutId id="2147487716" r:id="rId10"/>
    <p:sldLayoutId id="2147487717" r:id="rId11"/>
    <p:sldLayoutId id="2147487718" r:id="rId12"/>
    <p:sldLayoutId id="2147487740" r:id="rId13"/>
    <p:sldLayoutId id="2147487741" r:id="rId14"/>
  </p:sldLayoutIdLst>
  <p:hf hdr="0" ftr="0" dt="0"/>
  <p:txStyles>
    <p:titleStyle>
      <a:lvl1pPr algn="l" rtl="0" eaLnBrk="0" fontAlgn="base" hangingPunct="0">
        <a:spcBef>
          <a:spcPct val="0"/>
        </a:spcBef>
        <a:spcAft>
          <a:spcPct val="0"/>
        </a:spcAft>
        <a:defRPr sz="2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330200" y="765175"/>
            <a:ext cx="84899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330200" y="1989138"/>
            <a:ext cx="848995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Rectangle 6"/>
          <p:cNvSpPr>
            <a:spLocks noGrp="1" noChangeArrowheads="1"/>
          </p:cNvSpPr>
          <p:nvPr>
            <p:ph type="sldNum" sz="quarter" idx="4"/>
          </p:nvPr>
        </p:nvSpPr>
        <p:spPr bwMode="auto">
          <a:xfrm>
            <a:off x="7812088" y="6337300"/>
            <a:ext cx="1008062"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8C4CF39B-8585-46E6-8FBA-92A8AD8AD548}" type="slidenum">
              <a:rPr lang="en-US"/>
              <a:pPr>
                <a:defRPr/>
              </a:pPr>
              <a:t>‹#›</a:t>
            </a:fld>
            <a:endParaRPr lang="en-US"/>
          </a:p>
        </p:txBody>
      </p:sp>
      <p:pic>
        <p:nvPicPr>
          <p:cNvPr id="2053" name="Picture 12" descr="Black102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1" descr="blue2.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23850" y="6237288"/>
            <a:ext cx="1511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720" r:id="rId1"/>
    <p:sldLayoutId id="2147487628" r:id="rId2"/>
    <p:sldLayoutId id="2147487629" r:id="rId3"/>
    <p:sldLayoutId id="2147487630" r:id="rId4"/>
    <p:sldLayoutId id="2147487631" r:id="rId5"/>
    <p:sldLayoutId id="2147487632" r:id="rId6"/>
    <p:sldLayoutId id="2147487633" r:id="rId7"/>
    <p:sldLayoutId id="2147487634" r:id="rId8"/>
    <p:sldLayoutId id="2147487635" r:id="rId9"/>
    <p:sldLayoutId id="2147487636" r:id="rId10"/>
    <p:sldLayoutId id="2147487637" r:id="rId11"/>
  </p:sldLayoutIdLst>
  <p:txStyles>
    <p:titleStyle>
      <a:lvl1pPr algn="l" rtl="0" eaLnBrk="0" fontAlgn="base" hangingPunct="0">
        <a:spcBef>
          <a:spcPct val="0"/>
        </a:spcBef>
        <a:spcAft>
          <a:spcPct val="0"/>
        </a:spcAft>
        <a:defRPr sz="2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330200" y="765175"/>
            <a:ext cx="84899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330200" y="1989138"/>
            <a:ext cx="848995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Rectangle 6"/>
          <p:cNvSpPr>
            <a:spLocks noGrp="1" noChangeArrowheads="1"/>
          </p:cNvSpPr>
          <p:nvPr>
            <p:ph type="sldNum" sz="quarter" idx="4"/>
          </p:nvPr>
        </p:nvSpPr>
        <p:spPr bwMode="auto">
          <a:xfrm>
            <a:off x="7812088" y="6337300"/>
            <a:ext cx="1008062"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4C368082-518A-41F4-B5F8-DEA23F07844E}" type="slidenum">
              <a:rPr lang="en-US"/>
              <a:pPr>
                <a:defRPr/>
              </a:pPr>
              <a:t>‹#›</a:t>
            </a:fld>
            <a:endParaRPr lang="en-US"/>
          </a:p>
        </p:txBody>
      </p:sp>
      <p:pic>
        <p:nvPicPr>
          <p:cNvPr id="3077" name="Picture 12" descr="Black102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blue2.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23850" y="6237288"/>
            <a:ext cx="1511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721" r:id="rId1"/>
    <p:sldLayoutId id="2147487638" r:id="rId2"/>
    <p:sldLayoutId id="2147487639" r:id="rId3"/>
    <p:sldLayoutId id="2147487640" r:id="rId4"/>
    <p:sldLayoutId id="2147487641" r:id="rId5"/>
    <p:sldLayoutId id="2147487642" r:id="rId6"/>
    <p:sldLayoutId id="2147487643" r:id="rId7"/>
    <p:sldLayoutId id="2147487644" r:id="rId8"/>
    <p:sldLayoutId id="2147487645" r:id="rId9"/>
    <p:sldLayoutId id="2147487646" r:id="rId10"/>
    <p:sldLayoutId id="2147487647" r:id="rId11"/>
  </p:sldLayoutIdLst>
  <p:txStyles>
    <p:titleStyle>
      <a:lvl1pPr algn="l" rtl="0" eaLnBrk="0" fontAlgn="base" hangingPunct="0">
        <a:spcBef>
          <a:spcPct val="0"/>
        </a:spcBef>
        <a:spcAft>
          <a:spcPct val="0"/>
        </a:spcAft>
        <a:defRPr sz="2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330200" y="765175"/>
            <a:ext cx="84899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330200" y="1989138"/>
            <a:ext cx="848995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Rectangle 6"/>
          <p:cNvSpPr>
            <a:spLocks noGrp="1" noChangeArrowheads="1"/>
          </p:cNvSpPr>
          <p:nvPr>
            <p:ph type="sldNum" sz="quarter" idx="4"/>
          </p:nvPr>
        </p:nvSpPr>
        <p:spPr bwMode="auto">
          <a:xfrm>
            <a:off x="7812088" y="6337300"/>
            <a:ext cx="1008062"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43A8E03-AA4C-45BE-9A6E-D4564E6D7F85}" type="slidenum">
              <a:rPr lang="en-US"/>
              <a:pPr>
                <a:defRPr/>
              </a:pPr>
              <a:t>‹#›</a:t>
            </a:fld>
            <a:endParaRPr lang="en-US"/>
          </a:p>
        </p:txBody>
      </p:sp>
      <p:pic>
        <p:nvPicPr>
          <p:cNvPr id="4101" name="Picture 12" descr="Black102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1" descr="blue2.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23850" y="6237288"/>
            <a:ext cx="1511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722" r:id="rId1"/>
    <p:sldLayoutId id="2147487648" r:id="rId2"/>
    <p:sldLayoutId id="2147487649" r:id="rId3"/>
    <p:sldLayoutId id="2147487650" r:id="rId4"/>
    <p:sldLayoutId id="2147487651" r:id="rId5"/>
    <p:sldLayoutId id="2147487652" r:id="rId6"/>
    <p:sldLayoutId id="2147487653" r:id="rId7"/>
    <p:sldLayoutId id="2147487654" r:id="rId8"/>
    <p:sldLayoutId id="2147487655" r:id="rId9"/>
    <p:sldLayoutId id="2147487656" r:id="rId10"/>
    <p:sldLayoutId id="2147487657" r:id="rId11"/>
  </p:sldLayoutIdLst>
  <p:txStyles>
    <p:titleStyle>
      <a:lvl1pPr algn="l" rtl="0" eaLnBrk="0" fontAlgn="base" hangingPunct="0">
        <a:spcBef>
          <a:spcPct val="0"/>
        </a:spcBef>
        <a:spcAft>
          <a:spcPct val="0"/>
        </a:spcAft>
        <a:defRPr sz="2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330200" y="765175"/>
            <a:ext cx="84899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330200" y="1989138"/>
            <a:ext cx="848995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Rectangle 6"/>
          <p:cNvSpPr>
            <a:spLocks noGrp="1" noChangeArrowheads="1"/>
          </p:cNvSpPr>
          <p:nvPr>
            <p:ph type="sldNum" sz="quarter" idx="4"/>
          </p:nvPr>
        </p:nvSpPr>
        <p:spPr bwMode="auto">
          <a:xfrm>
            <a:off x="7812088" y="6337300"/>
            <a:ext cx="1008062"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1095E588-36C2-4465-AD5A-C5C7C408DC9F}" type="slidenum">
              <a:rPr lang="en-US"/>
              <a:pPr>
                <a:defRPr/>
              </a:pPr>
              <a:t>‹#›</a:t>
            </a:fld>
            <a:endParaRPr lang="en-US"/>
          </a:p>
        </p:txBody>
      </p:sp>
      <p:pic>
        <p:nvPicPr>
          <p:cNvPr id="5125" name="Picture 12" descr="Black102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 descr="blue2.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23850" y="6237288"/>
            <a:ext cx="1511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723" r:id="rId1"/>
    <p:sldLayoutId id="2147487658" r:id="rId2"/>
    <p:sldLayoutId id="2147487659" r:id="rId3"/>
    <p:sldLayoutId id="2147487660" r:id="rId4"/>
    <p:sldLayoutId id="2147487661" r:id="rId5"/>
    <p:sldLayoutId id="2147487662" r:id="rId6"/>
    <p:sldLayoutId id="2147487663" r:id="rId7"/>
    <p:sldLayoutId id="2147487664" r:id="rId8"/>
    <p:sldLayoutId id="2147487665" r:id="rId9"/>
    <p:sldLayoutId id="2147487666" r:id="rId10"/>
    <p:sldLayoutId id="2147487667" r:id="rId11"/>
  </p:sldLayoutIdLst>
  <p:txStyles>
    <p:titleStyle>
      <a:lvl1pPr algn="l" rtl="0" eaLnBrk="0" fontAlgn="base" hangingPunct="0">
        <a:spcBef>
          <a:spcPct val="0"/>
        </a:spcBef>
        <a:spcAft>
          <a:spcPct val="0"/>
        </a:spcAft>
        <a:defRPr sz="2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30200" y="765175"/>
            <a:ext cx="84899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330200" y="1989138"/>
            <a:ext cx="848995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Rectangle 6"/>
          <p:cNvSpPr>
            <a:spLocks noGrp="1" noChangeArrowheads="1"/>
          </p:cNvSpPr>
          <p:nvPr>
            <p:ph type="sldNum" sz="quarter" idx="4"/>
          </p:nvPr>
        </p:nvSpPr>
        <p:spPr bwMode="auto">
          <a:xfrm>
            <a:off x="7812088" y="6337300"/>
            <a:ext cx="1008062"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5733235A-96A7-4F61-BEF1-0F810A1066E1}" type="slidenum">
              <a:rPr lang="en-US"/>
              <a:pPr>
                <a:defRPr/>
              </a:pPr>
              <a:t>‹#›</a:t>
            </a:fld>
            <a:endParaRPr lang="en-US"/>
          </a:p>
        </p:txBody>
      </p:sp>
      <p:pic>
        <p:nvPicPr>
          <p:cNvPr id="6149" name="Picture 12" descr="Black102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 descr="blue2.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23850" y="6237288"/>
            <a:ext cx="1511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724" r:id="rId1"/>
    <p:sldLayoutId id="2147487668" r:id="rId2"/>
    <p:sldLayoutId id="2147487669" r:id="rId3"/>
    <p:sldLayoutId id="2147487670" r:id="rId4"/>
    <p:sldLayoutId id="2147487671" r:id="rId5"/>
    <p:sldLayoutId id="2147487672" r:id="rId6"/>
    <p:sldLayoutId id="2147487673" r:id="rId7"/>
    <p:sldLayoutId id="2147487674" r:id="rId8"/>
    <p:sldLayoutId id="2147487675" r:id="rId9"/>
    <p:sldLayoutId id="2147487676" r:id="rId10"/>
    <p:sldLayoutId id="2147487677" r:id="rId11"/>
  </p:sldLayoutIdLst>
  <p:txStyles>
    <p:titleStyle>
      <a:lvl1pPr algn="l" rtl="0" eaLnBrk="0" fontAlgn="base" hangingPunct="0">
        <a:spcBef>
          <a:spcPct val="0"/>
        </a:spcBef>
        <a:spcAft>
          <a:spcPct val="0"/>
        </a:spcAft>
        <a:defRPr sz="2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330200" y="765175"/>
            <a:ext cx="84899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330200" y="1989138"/>
            <a:ext cx="848995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Rectangle 6"/>
          <p:cNvSpPr>
            <a:spLocks noGrp="1" noChangeArrowheads="1"/>
          </p:cNvSpPr>
          <p:nvPr>
            <p:ph type="sldNum" sz="quarter" idx="4"/>
          </p:nvPr>
        </p:nvSpPr>
        <p:spPr bwMode="auto">
          <a:xfrm>
            <a:off x="7812088" y="6337300"/>
            <a:ext cx="1008062"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3447D732-CC26-4F97-BE13-3A0A4FBCEC16}" type="slidenum">
              <a:rPr lang="en-US"/>
              <a:pPr>
                <a:defRPr/>
              </a:pPr>
              <a:t>‹#›</a:t>
            </a:fld>
            <a:endParaRPr lang="en-US"/>
          </a:p>
        </p:txBody>
      </p:sp>
      <p:pic>
        <p:nvPicPr>
          <p:cNvPr id="7173" name="Picture 12" descr="Black102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 descr="blue2.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23850" y="6237288"/>
            <a:ext cx="1511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725" r:id="rId1"/>
    <p:sldLayoutId id="2147487678" r:id="rId2"/>
    <p:sldLayoutId id="2147487679" r:id="rId3"/>
    <p:sldLayoutId id="2147487680" r:id="rId4"/>
    <p:sldLayoutId id="2147487681" r:id="rId5"/>
    <p:sldLayoutId id="2147487682" r:id="rId6"/>
    <p:sldLayoutId id="2147487683" r:id="rId7"/>
    <p:sldLayoutId id="2147487684" r:id="rId8"/>
    <p:sldLayoutId id="2147487685" r:id="rId9"/>
    <p:sldLayoutId id="2147487686" r:id="rId10"/>
    <p:sldLayoutId id="2147487687" r:id="rId11"/>
  </p:sldLayoutIdLst>
  <p:txStyles>
    <p:titleStyle>
      <a:lvl1pPr algn="l" rtl="0" eaLnBrk="0" fontAlgn="base" hangingPunct="0">
        <a:spcBef>
          <a:spcPct val="0"/>
        </a:spcBef>
        <a:spcAft>
          <a:spcPct val="0"/>
        </a:spcAft>
        <a:defRPr sz="2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330200" y="765175"/>
            <a:ext cx="84899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330200" y="1989138"/>
            <a:ext cx="848995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Rectangle 6"/>
          <p:cNvSpPr>
            <a:spLocks noGrp="1" noChangeArrowheads="1"/>
          </p:cNvSpPr>
          <p:nvPr>
            <p:ph type="sldNum" sz="quarter" idx="4"/>
          </p:nvPr>
        </p:nvSpPr>
        <p:spPr bwMode="auto">
          <a:xfrm>
            <a:off x="7812088" y="6337300"/>
            <a:ext cx="1008062"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674640B-0682-41F5-9A1E-58804741ED95}" type="slidenum">
              <a:rPr lang="en-US"/>
              <a:pPr>
                <a:defRPr/>
              </a:pPr>
              <a:t>‹#›</a:t>
            </a:fld>
            <a:endParaRPr lang="en-US"/>
          </a:p>
        </p:txBody>
      </p:sp>
      <p:pic>
        <p:nvPicPr>
          <p:cNvPr id="8197" name="Picture 12" descr="Black102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 descr="blue2.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23850" y="6237288"/>
            <a:ext cx="1511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726" r:id="rId1"/>
    <p:sldLayoutId id="2147487688" r:id="rId2"/>
    <p:sldLayoutId id="2147487689" r:id="rId3"/>
    <p:sldLayoutId id="2147487690" r:id="rId4"/>
    <p:sldLayoutId id="2147487691" r:id="rId5"/>
    <p:sldLayoutId id="2147487692" r:id="rId6"/>
    <p:sldLayoutId id="2147487693" r:id="rId7"/>
    <p:sldLayoutId id="2147487694" r:id="rId8"/>
    <p:sldLayoutId id="2147487695" r:id="rId9"/>
    <p:sldLayoutId id="2147487696" r:id="rId10"/>
    <p:sldLayoutId id="2147487697" r:id="rId11"/>
  </p:sldLayoutIdLst>
  <p:txStyles>
    <p:titleStyle>
      <a:lvl1pPr algn="l" rtl="0" eaLnBrk="0" fontAlgn="base" hangingPunct="0">
        <a:spcBef>
          <a:spcPct val="0"/>
        </a:spcBef>
        <a:spcAft>
          <a:spcPct val="0"/>
        </a:spcAft>
        <a:defRPr sz="2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330200" y="765175"/>
            <a:ext cx="84899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330200" y="1989138"/>
            <a:ext cx="848995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3078" name="Rectangle 6"/>
          <p:cNvSpPr>
            <a:spLocks noGrp="1" noChangeArrowheads="1"/>
          </p:cNvSpPr>
          <p:nvPr>
            <p:ph type="sldNum" sz="quarter" idx="4"/>
          </p:nvPr>
        </p:nvSpPr>
        <p:spPr bwMode="auto">
          <a:xfrm>
            <a:off x="7812088" y="6337300"/>
            <a:ext cx="1008062"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88CF4DAB-F524-4D8E-9B98-C146E869C901}" type="slidenum">
              <a:rPr lang="en-US"/>
              <a:pPr>
                <a:defRPr/>
              </a:pPr>
              <a:t>‹#›</a:t>
            </a:fld>
            <a:endParaRPr lang="en-US"/>
          </a:p>
        </p:txBody>
      </p:sp>
      <p:pic>
        <p:nvPicPr>
          <p:cNvPr id="9221" name="Picture 12" descr="Black102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 descr="blue2.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23850" y="6237288"/>
            <a:ext cx="1511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7727" r:id="rId1"/>
    <p:sldLayoutId id="2147487698" r:id="rId2"/>
    <p:sldLayoutId id="2147487699" r:id="rId3"/>
    <p:sldLayoutId id="2147487700" r:id="rId4"/>
    <p:sldLayoutId id="2147487701" r:id="rId5"/>
    <p:sldLayoutId id="2147487702" r:id="rId6"/>
    <p:sldLayoutId id="2147487703" r:id="rId7"/>
    <p:sldLayoutId id="2147487704" r:id="rId8"/>
    <p:sldLayoutId id="2147487705" r:id="rId9"/>
    <p:sldLayoutId id="2147487706" r:id="rId10"/>
    <p:sldLayoutId id="2147487707" r:id="rId11"/>
  </p:sldLayoutIdLst>
  <p:txStyles>
    <p:titleStyle>
      <a:lvl1pPr algn="l" rtl="0" eaLnBrk="0" fontAlgn="base" hangingPunct="0">
        <a:spcBef>
          <a:spcPct val="0"/>
        </a:spcBef>
        <a:spcAft>
          <a:spcPct val="0"/>
        </a:spcAft>
        <a:defRPr sz="2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wmf"/><Relationship Id="rId4" Type="http://schemas.openxmlformats.org/officeDocument/2006/relationships/image" Target="../media/image21.emf"/></Relationships>
</file>

<file path=ppt/slides/_rels/slide1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gif"/><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6.emf"/><Relationship Id="rId7" Type="http://schemas.openxmlformats.org/officeDocument/2006/relationships/image" Target="../media/image31.w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wmf"/><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wmf"/></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1.wmf"/><Relationship Id="rId1" Type="http://schemas.openxmlformats.org/officeDocument/2006/relationships/slideLayout" Target="../slideLayouts/slideLayout7.xml"/><Relationship Id="rId4" Type="http://schemas.openxmlformats.org/officeDocument/2006/relationships/image" Target="../media/image40.emf"/></Relationships>
</file>

<file path=ppt/slides/_rels/slide1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3.emf"/><Relationship Id="rId4" Type="http://schemas.openxmlformats.org/officeDocument/2006/relationships/image" Target="../media/image4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5.emf"/><Relationship Id="rId4" Type="http://schemas.openxmlformats.org/officeDocument/2006/relationships/image" Target="../media/image43.emf"/></Relationships>
</file>

<file path=ppt/slides/_rels/slide2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7.emf"/><Relationship Id="rId4" Type="http://schemas.openxmlformats.org/officeDocument/2006/relationships/image" Target="../media/image43.emf"/></Relationships>
</file>

<file path=ppt/slides/_rels/slide22.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0.emf"/><Relationship Id="rId4" Type="http://schemas.openxmlformats.org/officeDocument/2006/relationships/image" Target="../media/image49.emf"/></Relationships>
</file>

<file path=ppt/slides/_rels/slide2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7.xml"/><Relationship Id="rId4" Type="http://schemas.openxmlformats.org/officeDocument/2006/relationships/image" Target="../media/image53.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61.emf"/><Relationship Id="rId7" Type="http://schemas.openxmlformats.org/officeDocument/2006/relationships/image" Target="../media/image65.wm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4.wmf"/><Relationship Id="rId5" Type="http://schemas.openxmlformats.org/officeDocument/2006/relationships/image" Target="../media/image63.emf"/><Relationship Id="rId4" Type="http://schemas.openxmlformats.org/officeDocument/2006/relationships/image" Target="../media/image62.emf"/><Relationship Id="rId9" Type="http://schemas.openxmlformats.org/officeDocument/2006/relationships/image" Target="../media/image67.emf"/></Relationships>
</file>

<file path=ppt/slides/_rels/slide31.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9.emf"/></Relationships>
</file>

<file path=ppt/slides/_rels/slide32.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1.gif"/></Relationships>
</file>

<file path=ppt/slides/_rels/slide33.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emf"/></Relationships>
</file>

<file path=ppt/slides/_rels/slide35.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6.gif"/></Relationships>
</file>

<file path=ppt/slides/_rels/slide36.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image" Target="../media/image78.png"/><Relationship Id="rId7" Type="http://schemas.microsoft.com/office/2007/relationships/hdphoto" Target="../media/hdphoto2.wdp"/><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0.jpeg"/><Relationship Id="rId5" Type="http://schemas.microsoft.com/office/2007/relationships/hdphoto" Target="../media/hdphoto1.wdp"/><Relationship Id="rId10" Type="http://schemas.openxmlformats.org/officeDocument/2006/relationships/image" Target="../media/image75.gif"/><Relationship Id="rId4" Type="http://schemas.openxmlformats.org/officeDocument/2006/relationships/image" Target="../media/image79.jpeg"/><Relationship Id="rId9"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4.e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mailto:Mark.Barrett@ucl.ac.uk"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1.emf"/><Relationship Id="rId5" Type="http://schemas.openxmlformats.org/officeDocument/2006/relationships/image" Target="../media/image82.png"/><Relationship Id="rId4" Type="http://schemas.openxmlformats.org/officeDocument/2006/relationships/hyperlink" Target="http://www.societyenergyenvironment.ne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gif"/><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wmf"/></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Slide Number Placeholder 6"/>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CD39A0F2-5A03-4651-86B9-2655E9B5EDB8}" type="slidenum">
              <a:rPr lang="en-US" smtClean="0"/>
              <a:pPr eaLnBrk="1" hangingPunct="1"/>
              <a:t>1</a:t>
            </a:fld>
            <a:endParaRPr lang="en-US" dirty="0" smtClean="0"/>
          </a:p>
        </p:txBody>
      </p:sp>
      <p:sp>
        <p:nvSpPr>
          <p:cNvPr id="35844" name="Title 4"/>
          <p:cNvSpPr txBox="1">
            <a:spLocks/>
          </p:cNvSpPr>
          <p:nvPr/>
        </p:nvSpPr>
        <p:spPr bwMode="auto">
          <a:xfrm>
            <a:off x="0" y="5805488"/>
            <a:ext cx="1116013"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r>
              <a:rPr lang="en-GB" sz="1200" dirty="0">
                <a:solidFill>
                  <a:srgbClr val="FF0000"/>
                </a:solidFill>
              </a:rPr>
              <a:t>Run presentation with F5 to see animations</a:t>
            </a:r>
          </a:p>
          <a:p>
            <a:endParaRPr lang="en-GB" sz="1200" dirty="0">
              <a:solidFill>
                <a:srgbClr val="FF0000"/>
              </a:solidFill>
            </a:endParaRPr>
          </a:p>
          <a:p>
            <a:endParaRPr lang="en-GB" sz="1200" dirty="0">
              <a:solidFill>
                <a:srgbClr val="FF0000"/>
              </a:solidFill>
            </a:endParaRPr>
          </a:p>
        </p:txBody>
      </p:sp>
      <p:sp>
        <p:nvSpPr>
          <p:cNvPr id="35842" name="Title 4"/>
          <p:cNvSpPr>
            <a:spLocks noGrp="1"/>
          </p:cNvSpPr>
          <p:nvPr>
            <p:ph type="title"/>
          </p:nvPr>
        </p:nvSpPr>
        <p:spPr>
          <a:xfrm>
            <a:off x="323850" y="548133"/>
            <a:ext cx="8485853" cy="2664843"/>
          </a:xfrm>
          <a:solidFill>
            <a:schemeClr val="bg1"/>
          </a:solidFill>
        </p:spPr>
        <p:txBody>
          <a:bodyPr/>
          <a:lstStyle/>
          <a:p>
            <a:pPr algn="ctr"/>
            <a:r>
              <a:rPr lang="en-GB" sz="2400" b="1" dirty="0" smtClean="0">
                <a:solidFill>
                  <a:srgbClr val="FF0000"/>
                </a:solidFill>
              </a:rPr>
              <a:t>Integrating buildings into the national energy system</a:t>
            </a:r>
            <a:r>
              <a:rPr lang="en-GB" sz="2400" b="1" dirty="0" smtClean="0"/>
              <a:t/>
            </a:r>
            <a:br>
              <a:rPr lang="en-GB" sz="2400" b="1" dirty="0" smtClean="0"/>
            </a:br>
            <a:r>
              <a:rPr lang="en-GB" sz="2400" b="1" dirty="0" smtClean="0"/>
              <a:t/>
            </a:r>
            <a:br>
              <a:rPr lang="en-GB" sz="2400" b="1" dirty="0" smtClean="0"/>
            </a:br>
            <a:r>
              <a:rPr lang="en-GB" sz="1600" dirty="0" smtClean="0"/>
              <a:t>Mark Barrett </a:t>
            </a:r>
            <a:br>
              <a:rPr lang="en-GB" sz="1600" dirty="0" smtClean="0"/>
            </a:br>
            <a:r>
              <a:rPr lang="en-GB" sz="1600" dirty="0" smtClean="0"/>
              <a:t>UCL Energy Institute, London</a:t>
            </a:r>
            <a:br>
              <a:rPr lang="en-GB" sz="1600" dirty="0" smtClean="0"/>
            </a:br>
            <a:r>
              <a:rPr lang="en-GB" sz="1600" dirty="0"/>
              <a:t/>
            </a:r>
            <a:br>
              <a:rPr lang="en-GB" sz="1600" dirty="0"/>
            </a:br>
            <a:r>
              <a:rPr lang="en-GB" sz="1200" dirty="0"/>
              <a:t>The Mediterranean Green Energy Forum 2013, </a:t>
            </a:r>
            <a:r>
              <a:rPr lang="en-GB" sz="1200" dirty="0" smtClean="0"/>
              <a:t>Fez, Morocco, June 2013</a:t>
            </a:r>
            <a:r>
              <a:rPr lang="en-GB" sz="2400" dirty="0" smtClean="0"/>
              <a:t/>
            </a:r>
            <a:br>
              <a:rPr lang="en-GB" sz="2400" dirty="0" smtClean="0"/>
            </a:br>
            <a:r>
              <a:rPr lang="en-GB" sz="2400" dirty="0" smtClean="0"/>
              <a:t/>
            </a:r>
            <a:br>
              <a:rPr lang="en-GB" sz="2400" dirty="0" smtClean="0"/>
            </a:br>
            <a:r>
              <a:rPr lang="en-GB" sz="2400" dirty="0" smtClean="0"/>
              <a:t/>
            </a:r>
            <a:br>
              <a:rPr lang="en-GB" sz="2400" dirty="0" smtClean="0"/>
            </a:br>
            <a:endParaRPr lang="en-GB" sz="2400" dirty="0" smtClean="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17" t="14474" r="-648" b="1315"/>
          <a:stretch/>
        </p:blipFill>
        <p:spPr bwMode="auto">
          <a:xfrm>
            <a:off x="2339752" y="2375064"/>
            <a:ext cx="5040560" cy="981927"/>
          </a:xfrm>
          <a:prstGeom prst="rect">
            <a:avLst/>
          </a:prstGeom>
          <a:gradFill>
            <a:gsLst>
              <a:gs pos="0">
                <a:srgbClr val="5E9EFF"/>
              </a:gs>
              <a:gs pos="39999">
                <a:srgbClr val="85C2FF"/>
              </a:gs>
              <a:gs pos="70000">
                <a:srgbClr val="C4D6EB"/>
              </a:gs>
              <a:gs pos="84000">
                <a:srgbClr val="FFEBFA"/>
              </a:gs>
            </a:gsLst>
            <a:lin ang="5400000" scaled="0"/>
          </a:gradFill>
          <a:ln>
            <a:noFill/>
          </a:ln>
          <a:effectLst/>
          <a:extLst/>
        </p:spPr>
      </p:pic>
      <p:pic>
        <p:nvPicPr>
          <p:cNvPr id="2" name="Picture 1"/>
          <p:cNvPicPr>
            <a:picLocks noChangeAspect="1"/>
          </p:cNvPicPr>
          <p:nvPr/>
        </p:nvPicPr>
        <p:blipFill>
          <a:blip r:embed="rId4"/>
          <a:stretch>
            <a:fillRect/>
          </a:stretch>
        </p:blipFill>
        <p:spPr>
          <a:xfrm>
            <a:off x="1937803" y="3356991"/>
            <a:ext cx="5802549" cy="356155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2"/>
          <p:cNvSpPr>
            <a:spLocks noGrp="1"/>
          </p:cNvSpPr>
          <p:nvPr>
            <p:ph type="title"/>
          </p:nvPr>
        </p:nvSpPr>
        <p:spPr>
          <a:xfrm>
            <a:off x="179512" y="620712"/>
            <a:ext cx="8489950" cy="1008063"/>
          </a:xfrm>
        </p:spPr>
        <p:txBody>
          <a:bodyPr/>
          <a:lstStyle/>
          <a:p>
            <a:r>
              <a:rPr lang="en-GB" b="1" dirty="0" smtClean="0"/>
              <a:t>Domestic scenarios</a:t>
            </a:r>
            <a:endParaRPr lang="en-GB" dirty="0" smtClean="0"/>
          </a:p>
        </p:txBody>
      </p:sp>
      <p:sp>
        <p:nvSpPr>
          <p:cNvPr id="58371"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7E7B9D8A-52CC-486E-947F-37118FC76395}" type="slidenum">
              <a:rPr lang="en-US" smtClean="0"/>
              <a:pPr eaLnBrk="1" hangingPunct="1"/>
              <a:t>10</a:t>
            </a:fld>
            <a:endParaRPr lang="en-US" dirty="0" smtClean="0"/>
          </a:p>
        </p:txBody>
      </p:sp>
      <p:pic>
        <p:nvPicPr>
          <p:cNvPr id="5837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5" y="4581525"/>
            <a:ext cx="6532563"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Rectangle 6"/>
          <p:cNvSpPr>
            <a:spLocks noChangeArrowheads="1"/>
          </p:cNvSpPr>
          <p:nvPr/>
        </p:nvSpPr>
        <p:spPr bwMode="auto">
          <a:xfrm>
            <a:off x="28575" y="5240338"/>
            <a:ext cx="25177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600" dirty="0"/>
              <a:t>Gradual change in fuel mix from mainly gas to electricity</a:t>
            </a:r>
          </a:p>
        </p:txBody>
      </p:sp>
      <p:sp>
        <p:nvSpPr>
          <p:cNvPr id="10" name="Rectangle 6"/>
          <p:cNvSpPr>
            <a:spLocks noChangeArrowheads="1"/>
          </p:cNvSpPr>
          <p:nvPr/>
        </p:nvSpPr>
        <p:spPr bwMode="auto">
          <a:xfrm>
            <a:off x="52924" y="1484784"/>
            <a:ext cx="25177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600" dirty="0" smtClean="0"/>
              <a:t>Monthly</a:t>
            </a:r>
            <a:endParaRPr lang="en-GB" sz="1600" dirty="0"/>
          </a:p>
        </p:txBody>
      </p:sp>
      <p:pic>
        <p:nvPicPr>
          <p:cNvPr id="2375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33099"/>
            <a:ext cx="9165208" cy="6684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68385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Slide Number Placeholder 5"/>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25474242-E904-487A-9D97-786E269ADC00}" type="slidenum">
              <a:rPr lang="en-US" smtClean="0"/>
              <a:pPr eaLnBrk="1" hangingPunct="1"/>
              <a:t>11</a:t>
            </a:fld>
            <a:endParaRPr lang="en-US" dirty="0" smtClean="0"/>
          </a:p>
        </p:txBody>
      </p:sp>
      <p:sp>
        <p:nvSpPr>
          <p:cNvPr id="8" name="Title 2"/>
          <p:cNvSpPr txBox="1">
            <a:spLocks/>
          </p:cNvSpPr>
          <p:nvPr/>
        </p:nvSpPr>
        <p:spPr bwMode="auto">
          <a:xfrm>
            <a:off x="5807335" y="4165076"/>
            <a:ext cx="3260518"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r>
              <a:rPr lang="en-GB" b="1" dirty="0" smtClean="0">
                <a:solidFill>
                  <a:schemeClr val="tx2"/>
                </a:solidFill>
              </a:rPr>
              <a:t>Activity by space over year</a:t>
            </a:r>
            <a:endParaRPr lang="en-GB" dirty="0">
              <a:solidFill>
                <a:schemeClr val="tx2"/>
              </a:solidFill>
            </a:endParaRPr>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87822"/>
            <a:ext cx="3993455" cy="243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2"/>
          <p:cNvSpPr txBox="1">
            <a:spLocks/>
          </p:cNvSpPr>
          <p:nvPr/>
        </p:nvSpPr>
        <p:spPr bwMode="auto">
          <a:xfrm>
            <a:off x="0" y="692696"/>
            <a:ext cx="84899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a:lstStyle>
          <a:p>
            <a:r>
              <a:rPr lang="en-GB" sz="2000" b="1" kern="0" dirty="0" smtClean="0"/>
              <a:t>Human activity UK</a:t>
            </a:r>
          </a:p>
        </p:txBody>
      </p:sp>
      <p:pic>
        <p:nvPicPr>
          <p:cNvPr id="2" name="Picture 1"/>
          <p:cNvPicPr>
            <a:picLocks noChangeAspect="1"/>
          </p:cNvPicPr>
          <p:nvPr/>
        </p:nvPicPr>
        <p:blipFill>
          <a:blip r:embed="rId4"/>
          <a:stretch>
            <a:fillRect/>
          </a:stretch>
        </p:blipFill>
        <p:spPr>
          <a:xfrm>
            <a:off x="5242123" y="796738"/>
            <a:ext cx="3510558" cy="3048272"/>
          </a:xfrm>
          <a:prstGeom prst="rect">
            <a:avLst/>
          </a:prstGeom>
        </p:spPr>
      </p:pic>
      <p:pic>
        <p:nvPicPr>
          <p:cNvPr id="13" name="Picture 1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4734" y="4437112"/>
            <a:ext cx="3082776" cy="2431926"/>
          </a:xfrm>
          <a:prstGeom prst="rect">
            <a:avLst/>
          </a:prstGeom>
          <a:noFill/>
          <a:ln w="9525">
            <a:noFill/>
            <a:miter lim="800000"/>
            <a:headEnd/>
            <a:tailEnd/>
          </a:ln>
        </p:spPr>
      </p:pic>
      <p:sp>
        <p:nvSpPr>
          <p:cNvPr id="14" name="Title 2"/>
          <p:cNvSpPr txBox="1">
            <a:spLocks/>
          </p:cNvSpPr>
          <p:nvPr/>
        </p:nvSpPr>
        <p:spPr bwMode="auto">
          <a:xfrm>
            <a:off x="5868144" y="476672"/>
            <a:ext cx="3415317"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r>
              <a:rPr lang="en-GB" b="1" dirty="0" smtClean="0">
                <a:solidFill>
                  <a:schemeClr val="tx2"/>
                </a:solidFill>
              </a:rPr>
              <a:t>Activity by time over year</a:t>
            </a:r>
            <a:endParaRPr lang="en-GB" dirty="0">
              <a:solidFill>
                <a:schemeClr val="tx2"/>
              </a:solidFill>
            </a:endParaRPr>
          </a:p>
        </p:txBody>
      </p:sp>
      <p:sp>
        <p:nvSpPr>
          <p:cNvPr id="15" name="Title 2"/>
          <p:cNvSpPr txBox="1">
            <a:spLocks/>
          </p:cNvSpPr>
          <p:nvPr/>
        </p:nvSpPr>
        <p:spPr bwMode="auto">
          <a:xfrm>
            <a:off x="467544" y="1193198"/>
            <a:ext cx="3415317"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r>
              <a:rPr lang="en-GB" b="1" dirty="0" smtClean="0">
                <a:solidFill>
                  <a:schemeClr val="tx2"/>
                </a:solidFill>
              </a:rPr>
              <a:t>Activity by time of day</a:t>
            </a:r>
            <a:endParaRPr lang="en-GB" dirty="0">
              <a:solidFill>
                <a:schemeClr val="tx2"/>
              </a:solidFill>
            </a:endParaRPr>
          </a:p>
        </p:txBody>
      </p:sp>
      <p:pic>
        <p:nvPicPr>
          <p:cNvPr id="10" name="Picture 9"/>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911" y="4504296"/>
            <a:ext cx="4716016" cy="2353704"/>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16286916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Slide Number Placeholder 5"/>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25474242-E904-487A-9D97-786E269ADC00}" type="slidenum">
              <a:rPr lang="en-US" smtClean="0"/>
              <a:pPr eaLnBrk="1" hangingPunct="1"/>
              <a:t>12</a:t>
            </a:fld>
            <a:endParaRPr lang="en-US" dirty="0" smtClean="0"/>
          </a:p>
        </p:txBody>
      </p:sp>
      <p:pic>
        <p:nvPicPr>
          <p:cNvPr id="7" name="Picture 6" descr="VarIntYrGrOptTest"/>
          <p:cNvPicPr>
            <a:picLocks noChangeAspect="1" noChangeArrowheads="1" noCrop="1"/>
          </p:cNvPicPr>
          <p:nvPr/>
        </p:nvPicPr>
        <p:blipFill>
          <a:blip r:embed="rId3" cstate="print"/>
          <a:srcRect/>
          <a:stretch>
            <a:fillRect/>
          </a:stretch>
        </p:blipFill>
        <p:spPr bwMode="auto">
          <a:xfrm>
            <a:off x="0" y="5085184"/>
            <a:ext cx="9159077" cy="7377220"/>
          </a:xfrm>
          <a:prstGeom prst="rect">
            <a:avLst/>
          </a:prstGeom>
          <a:noFill/>
          <a:ln w="9525">
            <a:noFill/>
            <a:miter lim="800000"/>
            <a:headEnd/>
            <a:tailEnd/>
          </a:ln>
        </p:spPr>
      </p:pic>
      <p:sp>
        <p:nvSpPr>
          <p:cNvPr id="22530" name="Rectangle 2"/>
          <p:cNvSpPr>
            <a:spLocks noGrp="1" noChangeArrowheads="1"/>
          </p:cNvSpPr>
          <p:nvPr>
            <p:ph type="title"/>
          </p:nvPr>
        </p:nvSpPr>
        <p:spPr>
          <a:xfrm>
            <a:off x="1" y="5124788"/>
            <a:ext cx="9144000" cy="320435"/>
          </a:xfrm>
          <a:solidFill>
            <a:schemeClr val="bg1"/>
          </a:solidFill>
        </p:spPr>
        <p:txBody>
          <a:bodyPr/>
          <a:lstStyle/>
          <a:p>
            <a:pPr lvl="1" eaLnBrk="1" hangingPunct="1"/>
            <a:r>
              <a:rPr lang="en-US" sz="1600" b="1" dirty="0" smtClean="0"/>
              <a:t>    						     Weather and Renewables</a:t>
            </a:r>
            <a:r>
              <a:rPr lang="en-US" sz="1600" dirty="0"/>
              <a:t/>
            </a:r>
            <a:br>
              <a:rPr lang="en-US" sz="1600" dirty="0"/>
            </a:br>
            <a:r>
              <a:rPr lang="en-US" sz="1600" b="1" dirty="0" smtClean="0"/>
              <a:t/>
            </a:r>
            <a:br>
              <a:rPr lang="en-US" sz="1600" b="1" dirty="0" smtClean="0"/>
            </a:br>
            <a:endParaRPr lang="en-US" sz="1500" dirty="0" smtClean="0"/>
          </a:p>
        </p:txBody>
      </p:sp>
      <p:sp>
        <p:nvSpPr>
          <p:cNvPr id="8" name="Title 2"/>
          <p:cNvSpPr txBox="1">
            <a:spLocks/>
          </p:cNvSpPr>
          <p:nvPr/>
        </p:nvSpPr>
        <p:spPr bwMode="auto">
          <a:xfrm>
            <a:off x="31333" y="1556792"/>
            <a:ext cx="3415317"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r>
              <a:rPr lang="en-GB" b="1" dirty="0" smtClean="0">
                <a:solidFill>
                  <a:schemeClr val="tx2"/>
                </a:solidFill>
              </a:rPr>
              <a:t>Human use </a:t>
            </a:r>
            <a:r>
              <a:rPr lang="en-GB" b="1" dirty="0">
                <a:solidFill>
                  <a:schemeClr val="tx2"/>
                </a:solidFill>
              </a:rPr>
              <a:t>of time – </a:t>
            </a:r>
            <a:r>
              <a:rPr lang="en-GB" b="1" dirty="0" smtClean="0">
                <a:solidFill>
                  <a:schemeClr val="tx2"/>
                </a:solidFill>
              </a:rPr>
              <a:t>UK</a:t>
            </a:r>
          </a:p>
          <a:p>
            <a:r>
              <a:rPr lang="en-GB" dirty="0" smtClean="0">
                <a:solidFill>
                  <a:schemeClr val="tx2"/>
                </a:solidFill>
              </a:rPr>
              <a:t>Quite invariable – </a:t>
            </a:r>
          </a:p>
          <a:p>
            <a:r>
              <a:rPr lang="en-GB" dirty="0" smtClean="0">
                <a:solidFill>
                  <a:schemeClr val="tx2"/>
                </a:solidFill>
              </a:rPr>
              <a:t>a diurnal mammal!</a:t>
            </a:r>
            <a:endParaRPr lang="en-GB" dirty="0">
              <a:solidFill>
                <a:schemeClr val="tx2"/>
              </a:solidFill>
            </a:endParaRPr>
          </a:p>
        </p:txBody>
      </p:sp>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2" y="2420888"/>
            <a:ext cx="3993455" cy="243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2"/>
          <p:cNvSpPr txBox="1">
            <a:spLocks/>
          </p:cNvSpPr>
          <p:nvPr/>
        </p:nvSpPr>
        <p:spPr bwMode="auto">
          <a:xfrm>
            <a:off x="0" y="692696"/>
            <a:ext cx="84899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a:lstStyle>
          <a:p>
            <a:r>
              <a:rPr lang="en-GB" sz="2000" dirty="0" err="1" smtClean="0">
                <a:solidFill>
                  <a:srgbClr val="0070C0"/>
                </a:solidFill>
                <a:latin typeface="Arial Black" pitchFamily="34" charset="0"/>
              </a:rPr>
              <a:t>Dyn</a:t>
            </a:r>
            <a:r>
              <a:rPr lang="en-GB" sz="2000" dirty="0" err="1" smtClean="0">
                <a:solidFill>
                  <a:srgbClr val="FF0000"/>
                </a:solidFill>
                <a:latin typeface="Arial Black" pitchFamily="34" charset="0"/>
              </a:rPr>
              <a:t>E</a:t>
            </a:r>
            <a:r>
              <a:rPr lang="en-GB" sz="2000" dirty="0" err="1" smtClean="0">
                <a:solidFill>
                  <a:srgbClr val="00B050"/>
                </a:solidFill>
                <a:latin typeface="Arial Black" pitchFamily="34" charset="0"/>
              </a:rPr>
              <a:t>Mo</a:t>
            </a:r>
            <a:r>
              <a:rPr lang="en-GB" sz="2000" dirty="0" smtClean="0">
                <a:solidFill>
                  <a:srgbClr val="00B050"/>
                </a:solidFill>
                <a:latin typeface="Arial Black" pitchFamily="34" charset="0"/>
              </a:rPr>
              <a:t> </a:t>
            </a:r>
            <a:r>
              <a:rPr lang="en-GB" sz="2000" b="1" kern="0" dirty="0" smtClean="0"/>
              <a:t>Temporal drivers</a:t>
            </a:r>
          </a:p>
        </p:txBody>
      </p:sp>
      <p:cxnSp>
        <p:nvCxnSpPr>
          <p:cNvPr id="5" name="Straight Arrow Connector 4"/>
          <p:cNvCxnSpPr/>
          <p:nvPr/>
        </p:nvCxnSpPr>
        <p:spPr>
          <a:xfrm flipV="1">
            <a:off x="3446650" y="1700759"/>
            <a:ext cx="1091592" cy="21210"/>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5220072" y="4456764"/>
            <a:ext cx="360040" cy="819808"/>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026" name="Picture 2" descr="C:\MarkVisual\MBVideo\Film\Energy\House2\House2.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544376"/>
            <a:ext cx="4433635" cy="3820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7538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873125"/>
            <a:ext cx="9117013" cy="2987675"/>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2"/>
          <p:cNvSpPr/>
          <p:nvPr/>
        </p:nvSpPr>
        <p:spPr>
          <a:xfrm>
            <a:off x="-1" y="3860800"/>
            <a:ext cx="9117013" cy="2987675"/>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813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980728"/>
            <a:ext cx="7059639"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itle 2"/>
          <p:cNvSpPr>
            <a:spLocks noGrp="1"/>
          </p:cNvSpPr>
          <p:nvPr>
            <p:ph type="title"/>
          </p:nvPr>
        </p:nvSpPr>
        <p:spPr>
          <a:xfrm>
            <a:off x="0" y="620713"/>
            <a:ext cx="8489950" cy="1008062"/>
          </a:xfrm>
        </p:spPr>
        <p:txBody>
          <a:bodyPr/>
          <a:lstStyle/>
          <a:p>
            <a:r>
              <a:rPr lang="en-GB" sz="1600" b="1" dirty="0" smtClean="0"/>
              <a:t>Buildings</a:t>
            </a:r>
            <a:r>
              <a:rPr lang="en-GB" sz="1600" b="1" dirty="0"/>
              <a:t>: two sample archetypes</a:t>
            </a:r>
            <a:br>
              <a:rPr lang="en-GB" sz="1600" b="1" dirty="0"/>
            </a:br>
            <a:r>
              <a:rPr lang="en-GB" sz="1600" b="1" dirty="0" smtClean="0"/>
              <a:t/>
            </a:r>
            <a:br>
              <a:rPr lang="en-GB" sz="1600" b="1" dirty="0" smtClean="0"/>
            </a:br>
            <a:r>
              <a:rPr lang="en-GB" sz="1600" dirty="0" smtClean="0"/>
              <a:t/>
            </a:r>
            <a:br>
              <a:rPr lang="en-GB" sz="1600" dirty="0" smtClean="0"/>
            </a:br>
            <a:r>
              <a:rPr lang="en-GB" sz="1600" dirty="0" smtClean="0"/>
              <a:t/>
            </a:r>
            <a:br>
              <a:rPr lang="en-GB" sz="1600" dirty="0" smtClean="0"/>
            </a:br>
            <a:r>
              <a:rPr lang="en-GB" sz="1600" b="1" dirty="0" smtClean="0"/>
              <a:t>Heat pump</a:t>
            </a:r>
            <a:br>
              <a:rPr lang="en-GB" sz="1600" b="1" dirty="0" smtClean="0"/>
            </a:br>
            <a:r>
              <a:rPr lang="en-GB" sz="1600" dirty="0" smtClean="0">
                <a:solidFill>
                  <a:srgbClr val="FF0000"/>
                </a:solidFill>
              </a:rPr>
              <a:t>single source</a:t>
            </a:r>
            <a:br>
              <a:rPr lang="en-GB" sz="1600" dirty="0" smtClean="0">
                <a:solidFill>
                  <a:srgbClr val="FF0000"/>
                </a:solidFill>
              </a:rPr>
            </a:br>
            <a:r>
              <a:rPr lang="en-GB" sz="1600" dirty="0" smtClean="0">
                <a:solidFill>
                  <a:srgbClr val="FF0000"/>
                </a:solidFill>
              </a:rPr>
              <a:t>peaks</a:t>
            </a:r>
            <a:br>
              <a:rPr lang="en-GB" sz="1600" dirty="0" smtClean="0">
                <a:solidFill>
                  <a:srgbClr val="FF0000"/>
                </a:solidFill>
              </a:rPr>
            </a:br>
            <a:r>
              <a:rPr lang="en-GB" sz="1600" dirty="0" smtClean="0">
                <a:solidFill>
                  <a:srgbClr val="FF0000"/>
                </a:solidFill>
              </a:rPr>
              <a:t>little storage</a:t>
            </a:r>
            <a:r>
              <a:rPr lang="en-GB" sz="1600" b="1" dirty="0" smtClean="0"/>
              <a:t/>
            </a:r>
            <a:br>
              <a:rPr lang="en-GB" sz="1600" b="1" dirty="0" smtClean="0"/>
            </a:br>
            <a:r>
              <a:rPr lang="en-GB" sz="1600" b="1" dirty="0" smtClean="0"/>
              <a:t/>
            </a:r>
            <a:br>
              <a:rPr lang="en-GB" sz="1600" b="1" dirty="0" smtClean="0"/>
            </a:br>
            <a:r>
              <a:rPr lang="en-GB" sz="1600" b="1" dirty="0" smtClean="0"/>
              <a:t/>
            </a:r>
            <a:br>
              <a:rPr lang="en-GB" sz="1600" b="1" dirty="0" smtClean="0"/>
            </a:br>
            <a:r>
              <a:rPr lang="en-GB" sz="1600" b="1" dirty="0" smtClean="0"/>
              <a:t/>
            </a:r>
            <a:br>
              <a:rPr lang="en-GB" sz="1600" b="1" dirty="0" smtClean="0"/>
            </a:br>
            <a:r>
              <a:rPr lang="en-GB" sz="1600" b="1" dirty="0" smtClean="0"/>
              <a:t/>
            </a:r>
            <a:br>
              <a:rPr lang="en-GB" sz="1600" b="1" dirty="0" smtClean="0"/>
            </a:br>
            <a:r>
              <a:rPr lang="en-GB" sz="1600" b="1" dirty="0" smtClean="0"/>
              <a:t/>
            </a:r>
            <a:br>
              <a:rPr lang="en-GB" sz="1600" b="1" dirty="0" smtClean="0"/>
            </a:br>
            <a:r>
              <a:rPr lang="en-GB" sz="1600" b="1" dirty="0"/>
              <a:t/>
            </a:r>
            <a:br>
              <a:rPr lang="en-GB" sz="1600" b="1" dirty="0"/>
            </a:br>
            <a:r>
              <a:rPr lang="en-GB" sz="1600" b="1" dirty="0" smtClean="0"/>
              <a:t/>
            </a:r>
            <a:br>
              <a:rPr lang="en-GB" sz="1600" b="1" dirty="0" smtClean="0"/>
            </a:br>
            <a:r>
              <a:rPr lang="en-GB" sz="1600" b="1" dirty="0" smtClean="0"/>
              <a:t/>
            </a:r>
            <a:br>
              <a:rPr lang="en-GB" sz="1600" b="1" dirty="0" smtClean="0"/>
            </a:br>
            <a:r>
              <a:rPr lang="en-GB" sz="1600" b="1" dirty="0" smtClean="0"/>
              <a:t/>
            </a:r>
            <a:br>
              <a:rPr lang="en-GB" sz="1600" b="1" dirty="0" smtClean="0"/>
            </a:br>
            <a:r>
              <a:rPr lang="en-GB" sz="1600" b="1" dirty="0" smtClean="0"/>
              <a:t>District heat</a:t>
            </a:r>
            <a:br>
              <a:rPr lang="en-GB" sz="1600" b="1" dirty="0" smtClean="0"/>
            </a:br>
            <a:r>
              <a:rPr lang="en-GB" sz="1600" dirty="0" smtClean="0">
                <a:solidFill>
                  <a:srgbClr val="00B050"/>
                </a:solidFill>
              </a:rPr>
              <a:t>diversity</a:t>
            </a:r>
            <a:br>
              <a:rPr lang="en-GB" sz="1600" dirty="0" smtClean="0">
                <a:solidFill>
                  <a:srgbClr val="00B050"/>
                </a:solidFill>
              </a:rPr>
            </a:br>
            <a:r>
              <a:rPr lang="en-GB" sz="1600" dirty="0" smtClean="0">
                <a:solidFill>
                  <a:srgbClr val="00B050"/>
                </a:solidFill>
              </a:rPr>
              <a:t>multiple inputs</a:t>
            </a:r>
            <a:br>
              <a:rPr lang="en-GB" sz="1600" dirty="0" smtClean="0">
                <a:solidFill>
                  <a:srgbClr val="00B050"/>
                </a:solidFill>
              </a:rPr>
            </a:br>
            <a:r>
              <a:rPr lang="en-GB" sz="1600" dirty="0" smtClean="0">
                <a:solidFill>
                  <a:srgbClr val="00B050"/>
                </a:solidFill>
              </a:rPr>
              <a:t>cheap storage</a:t>
            </a:r>
            <a:br>
              <a:rPr lang="en-GB" sz="1600" dirty="0" smtClean="0">
                <a:solidFill>
                  <a:srgbClr val="00B050"/>
                </a:solidFill>
              </a:rPr>
            </a:br>
            <a:r>
              <a:rPr lang="en-GB" sz="1600" dirty="0" smtClean="0">
                <a:solidFill>
                  <a:srgbClr val="00B050"/>
                </a:solidFill>
              </a:rPr>
              <a:t/>
            </a:r>
            <a:br>
              <a:rPr lang="en-GB" sz="1600" dirty="0" smtClean="0">
                <a:solidFill>
                  <a:srgbClr val="00B050"/>
                </a:solidFill>
              </a:rPr>
            </a:br>
            <a:r>
              <a:rPr lang="en-GB" sz="1600" dirty="0" smtClean="0">
                <a:solidFill>
                  <a:srgbClr val="FF0000"/>
                </a:solidFill>
              </a:rPr>
              <a:t>implementation</a:t>
            </a:r>
            <a:r>
              <a:rPr lang="en-GB" sz="1600" dirty="0" smtClean="0">
                <a:solidFill>
                  <a:srgbClr val="00B050"/>
                </a:solidFill>
              </a:rPr>
              <a:t/>
            </a:r>
            <a:br>
              <a:rPr lang="en-GB" sz="1600" dirty="0" smtClean="0">
                <a:solidFill>
                  <a:srgbClr val="00B050"/>
                </a:solidFill>
              </a:rPr>
            </a:br>
            <a:r>
              <a:rPr lang="en-GB" sz="1600" b="1" dirty="0" smtClean="0"/>
              <a:t/>
            </a:r>
            <a:br>
              <a:rPr lang="en-GB" sz="1600" b="1" dirty="0" smtClean="0"/>
            </a:br>
            <a:endParaRPr lang="en-GB" sz="1600" b="1" dirty="0" smtClean="0"/>
          </a:p>
        </p:txBody>
      </p:sp>
      <p:sp>
        <p:nvSpPr>
          <p:cNvPr id="48132"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C386A301-7189-4687-83EC-747B82C281A7}" type="slidenum">
              <a:rPr lang="en-US" smtClean="0"/>
              <a:pPr eaLnBrk="1" hangingPunct="1"/>
              <a:t>13</a:t>
            </a:fld>
            <a:endParaRPr lang="en-US" dirty="0" smtClean="0"/>
          </a:p>
        </p:txBody>
      </p:sp>
      <p:pic>
        <p:nvPicPr>
          <p:cNvPr id="4813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4020114"/>
            <a:ext cx="6840686" cy="2837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p:cNvCxnSpPr/>
          <p:nvPr/>
        </p:nvCxnSpPr>
        <p:spPr>
          <a:xfrm flipH="1">
            <a:off x="7600949" y="4463478"/>
            <a:ext cx="748540" cy="975578"/>
          </a:xfrm>
          <a:prstGeom prst="straightConnector1">
            <a:avLst/>
          </a:prstGeom>
          <a:ln>
            <a:solidFill>
              <a:srgbClr val="00B05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2" idx="0"/>
          </p:cNvCxnSpPr>
          <p:nvPr/>
        </p:nvCxnSpPr>
        <p:spPr>
          <a:xfrm flipH="1" flipV="1">
            <a:off x="7668344" y="2924944"/>
            <a:ext cx="690637" cy="742727"/>
          </a:xfrm>
          <a:prstGeom prst="straightConnector1">
            <a:avLst/>
          </a:prstGeom>
          <a:ln>
            <a:solidFill>
              <a:srgbClr val="00B05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7600949" y="3667671"/>
            <a:ext cx="1516063" cy="769441"/>
          </a:xfrm>
          <a:prstGeom prst="rect">
            <a:avLst/>
          </a:prstGeom>
          <a:solidFill>
            <a:schemeClr val="bg1"/>
          </a:solidFill>
          <a:ln>
            <a:solidFill>
              <a:srgbClr val="00B050"/>
            </a:solidFill>
          </a:ln>
        </p:spPr>
        <p:txBody>
          <a:bodyPr wrap="square" rtlCol="0">
            <a:spAutoFit/>
          </a:bodyPr>
          <a:lstStyle/>
          <a:p>
            <a:r>
              <a:rPr lang="en-GB" sz="1600" dirty="0" smtClean="0">
                <a:solidFill>
                  <a:srgbClr val="00B050"/>
                </a:solidFill>
              </a:rPr>
              <a:t>Services:</a:t>
            </a:r>
          </a:p>
          <a:p>
            <a:r>
              <a:rPr lang="en-GB" sz="1400" dirty="0">
                <a:solidFill>
                  <a:srgbClr val="00B050"/>
                </a:solidFill>
              </a:rPr>
              <a:t>h</a:t>
            </a:r>
            <a:r>
              <a:rPr lang="en-GB" sz="1400" dirty="0" smtClean="0">
                <a:solidFill>
                  <a:srgbClr val="00B050"/>
                </a:solidFill>
              </a:rPr>
              <a:t>eat, cool, light, cleaning, TV etc.</a:t>
            </a:r>
            <a:endParaRPr lang="en-GB" sz="1400" dirty="0">
              <a:solidFill>
                <a:srgbClr val="00B05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Arrow Connector 33"/>
          <p:cNvCxnSpPr>
            <a:endCxn id="21520" idx="0"/>
          </p:cNvCxnSpPr>
          <p:nvPr/>
        </p:nvCxnSpPr>
        <p:spPr>
          <a:xfrm>
            <a:off x="7175500" y="2947988"/>
            <a:ext cx="576263" cy="195103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7" name="Rectangle 2"/>
          <p:cNvSpPr>
            <a:spLocks noGrp="1" noChangeArrowheads="1"/>
          </p:cNvSpPr>
          <p:nvPr>
            <p:ph type="title"/>
          </p:nvPr>
        </p:nvSpPr>
        <p:spPr>
          <a:xfrm>
            <a:off x="4763" y="620713"/>
            <a:ext cx="8229600" cy="468312"/>
          </a:xfrm>
        </p:spPr>
        <p:txBody>
          <a:bodyPr/>
          <a:lstStyle/>
          <a:p>
            <a:pPr algn="l"/>
            <a:r>
              <a:rPr lang="en-US" dirty="0" smtClean="0"/>
              <a:t>People dwelling calculation process</a:t>
            </a:r>
          </a:p>
        </p:txBody>
      </p:sp>
      <p:sp>
        <p:nvSpPr>
          <p:cNvPr id="21508" name="Rectangle 7"/>
          <p:cNvSpPr>
            <a:spLocks noGrp="1" noChangeArrowheads="1"/>
          </p:cNvSpPr>
          <p:nvPr>
            <p:ph idx="1"/>
          </p:nvPr>
        </p:nvSpPr>
        <p:spPr>
          <a:xfrm>
            <a:off x="5076825" y="1319213"/>
            <a:ext cx="2597150" cy="415925"/>
          </a:xfrm>
        </p:spPr>
        <p:txBody>
          <a:bodyPr/>
          <a:lstStyle/>
          <a:p>
            <a:pPr eaLnBrk="1" hangingPunct="1">
              <a:lnSpc>
                <a:spcPct val="90000"/>
              </a:lnSpc>
              <a:buFontTx/>
              <a:buNone/>
            </a:pPr>
            <a:endParaRPr lang="en-GB" sz="1200" dirty="0" smtClean="0"/>
          </a:p>
          <a:p>
            <a:pPr eaLnBrk="1" hangingPunct="1">
              <a:lnSpc>
                <a:spcPct val="90000"/>
              </a:lnSpc>
              <a:buFontTx/>
              <a:buNone/>
            </a:pPr>
            <a:endParaRPr lang="en-GB" sz="1200" dirty="0" smtClean="0"/>
          </a:p>
        </p:txBody>
      </p:sp>
      <p:sp>
        <p:nvSpPr>
          <p:cNvPr id="21509" name="Slide Number Placeholder 3"/>
          <p:cNvSpPr>
            <a:spLocks noGrp="1"/>
          </p:cNvSpPr>
          <p:nvPr>
            <p:ph type="sldNum" sz="quarter" idx="4294967295"/>
          </p:nvPr>
        </p:nvSpPr>
        <p:spPr bwMode="auto">
          <a:xfrm>
            <a:off x="8072438" y="6215063"/>
            <a:ext cx="6858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65DF09B-A3E8-4757-A54D-06B35F1E3FD2}" type="slidenum">
              <a:rPr lang="en-GB"/>
              <a:pPr eaLnBrk="1" hangingPunct="1"/>
              <a:t>14</a:t>
            </a:fld>
            <a:endParaRPr lang="en-GB" dirty="0"/>
          </a:p>
        </p:txBody>
      </p:sp>
      <p:pic>
        <p:nvPicPr>
          <p:cNvPr id="215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61" y="2449685"/>
            <a:ext cx="6008688"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250" y="5332413"/>
            <a:ext cx="324167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600700"/>
            <a:ext cx="3348038"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138" y="5589588"/>
            <a:ext cx="27606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1063" y="1171575"/>
            <a:ext cx="3022600"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5" name="Rectangle 7"/>
          <p:cNvSpPr txBox="1">
            <a:spLocks noChangeArrowheads="1"/>
          </p:cNvSpPr>
          <p:nvPr/>
        </p:nvSpPr>
        <p:spPr bwMode="auto">
          <a:xfrm>
            <a:off x="3708400" y="981075"/>
            <a:ext cx="1800225"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Bef>
                <a:spcPct val="20000"/>
              </a:spcBef>
            </a:pPr>
            <a:r>
              <a:rPr lang="en-GB" sz="1200" dirty="0"/>
              <a:t>People and services</a:t>
            </a:r>
          </a:p>
          <a:p>
            <a:pPr eaLnBrk="1" hangingPunct="1">
              <a:lnSpc>
                <a:spcPct val="90000"/>
              </a:lnSpc>
              <a:spcBef>
                <a:spcPct val="20000"/>
              </a:spcBef>
            </a:pPr>
            <a:endParaRPr lang="en-GB" sz="1200" dirty="0"/>
          </a:p>
        </p:txBody>
      </p:sp>
      <p:sp>
        <p:nvSpPr>
          <p:cNvPr id="21516" name="Rectangle 7"/>
          <p:cNvSpPr txBox="1">
            <a:spLocks noChangeArrowheads="1"/>
          </p:cNvSpPr>
          <p:nvPr/>
        </p:nvSpPr>
        <p:spPr bwMode="auto">
          <a:xfrm>
            <a:off x="3613150" y="5170488"/>
            <a:ext cx="14636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Bef>
                <a:spcPct val="20000"/>
              </a:spcBef>
            </a:pPr>
            <a:r>
              <a:rPr lang="en-GB" sz="1200" dirty="0"/>
              <a:t>Energy systems</a:t>
            </a:r>
          </a:p>
          <a:p>
            <a:pPr eaLnBrk="1" hangingPunct="1">
              <a:lnSpc>
                <a:spcPct val="90000"/>
              </a:lnSpc>
              <a:spcBef>
                <a:spcPct val="20000"/>
              </a:spcBef>
            </a:pPr>
            <a:endParaRPr lang="en-GB" sz="1200" dirty="0"/>
          </a:p>
        </p:txBody>
      </p:sp>
      <p:pic>
        <p:nvPicPr>
          <p:cNvPr id="21517"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5968" y="3213099"/>
            <a:ext cx="32353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661" y="1185068"/>
            <a:ext cx="2482472"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9" name="Rectangle 7"/>
          <p:cNvSpPr txBox="1">
            <a:spLocks noChangeArrowheads="1"/>
          </p:cNvSpPr>
          <p:nvPr/>
        </p:nvSpPr>
        <p:spPr bwMode="auto">
          <a:xfrm>
            <a:off x="39688" y="944563"/>
            <a:ext cx="14636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Bef>
                <a:spcPct val="20000"/>
              </a:spcBef>
            </a:pPr>
            <a:r>
              <a:rPr lang="en-GB" sz="1200" dirty="0"/>
              <a:t>Weather</a:t>
            </a:r>
          </a:p>
          <a:p>
            <a:pPr eaLnBrk="1" hangingPunct="1">
              <a:lnSpc>
                <a:spcPct val="90000"/>
              </a:lnSpc>
              <a:spcBef>
                <a:spcPct val="20000"/>
              </a:spcBef>
            </a:pPr>
            <a:endParaRPr lang="en-GB" sz="1200" dirty="0"/>
          </a:p>
        </p:txBody>
      </p:sp>
      <p:sp>
        <p:nvSpPr>
          <p:cNvPr id="21520" name="Rectangle 7"/>
          <p:cNvSpPr txBox="1">
            <a:spLocks noChangeArrowheads="1"/>
          </p:cNvSpPr>
          <p:nvPr/>
        </p:nvSpPr>
        <p:spPr bwMode="auto">
          <a:xfrm>
            <a:off x="7019925" y="4899025"/>
            <a:ext cx="14636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Bef>
                <a:spcPct val="20000"/>
              </a:spcBef>
            </a:pPr>
            <a:r>
              <a:rPr lang="en-GB" sz="1200" dirty="0"/>
              <a:t>Useful energy </a:t>
            </a:r>
          </a:p>
          <a:p>
            <a:pPr eaLnBrk="1" hangingPunct="1">
              <a:lnSpc>
                <a:spcPct val="90000"/>
              </a:lnSpc>
              <a:spcBef>
                <a:spcPct val="20000"/>
              </a:spcBef>
            </a:pPr>
            <a:endParaRPr lang="en-GB" sz="1200" dirty="0"/>
          </a:p>
        </p:txBody>
      </p:sp>
      <p:sp>
        <p:nvSpPr>
          <p:cNvPr id="21521" name="Rectangle 7"/>
          <p:cNvSpPr txBox="1">
            <a:spLocks noChangeArrowheads="1"/>
          </p:cNvSpPr>
          <p:nvPr/>
        </p:nvSpPr>
        <p:spPr bwMode="auto">
          <a:xfrm>
            <a:off x="6443663" y="2622550"/>
            <a:ext cx="1463675"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Bef>
                <a:spcPct val="20000"/>
              </a:spcBef>
            </a:pPr>
            <a:r>
              <a:rPr lang="en-GB" sz="1200" dirty="0"/>
              <a:t>Dwelling</a:t>
            </a:r>
          </a:p>
          <a:p>
            <a:pPr eaLnBrk="1" hangingPunct="1">
              <a:lnSpc>
                <a:spcPct val="90000"/>
              </a:lnSpc>
              <a:spcBef>
                <a:spcPct val="20000"/>
              </a:spcBef>
            </a:pPr>
            <a:endParaRPr lang="en-GB" sz="1200" dirty="0"/>
          </a:p>
        </p:txBody>
      </p:sp>
      <p:sp>
        <p:nvSpPr>
          <p:cNvPr id="21522" name="Rectangle 7"/>
          <p:cNvSpPr txBox="1">
            <a:spLocks noChangeArrowheads="1"/>
          </p:cNvSpPr>
          <p:nvPr/>
        </p:nvSpPr>
        <p:spPr bwMode="auto">
          <a:xfrm>
            <a:off x="536575" y="5151438"/>
            <a:ext cx="14620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Bef>
                <a:spcPct val="20000"/>
              </a:spcBef>
            </a:pPr>
            <a:r>
              <a:rPr lang="en-GB" sz="1200" dirty="0"/>
              <a:t>Delivered energy</a:t>
            </a:r>
          </a:p>
        </p:txBody>
      </p:sp>
      <p:cxnSp>
        <p:nvCxnSpPr>
          <p:cNvPr id="3" name="Straight Arrow Connector 2"/>
          <p:cNvCxnSpPr/>
          <p:nvPr/>
        </p:nvCxnSpPr>
        <p:spPr>
          <a:xfrm>
            <a:off x="1536700" y="2199225"/>
            <a:ext cx="461963" cy="58604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21514" idx="2"/>
          </p:cNvCxnSpPr>
          <p:nvPr/>
        </p:nvCxnSpPr>
        <p:spPr>
          <a:xfrm flipH="1">
            <a:off x="4608513" y="2173288"/>
            <a:ext cx="323850" cy="61277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21521" idx="1"/>
          </p:cNvCxnSpPr>
          <p:nvPr/>
        </p:nvCxnSpPr>
        <p:spPr>
          <a:xfrm flipV="1">
            <a:off x="5148263" y="2786063"/>
            <a:ext cx="1295400" cy="103505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21520" idx="1"/>
            <a:endCxn id="21516" idx="3"/>
          </p:cNvCxnSpPr>
          <p:nvPr/>
        </p:nvCxnSpPr>
        <p:spPr>
          <a:xfrm flipH="1">
            <a:off x="5076825" y="5060950"/>
            <a:ext cx="1943100" cy="27146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21516" idx="1"/>
            <a:endCxn id="21522" idx="3"/>
          </p:cNvCxnSpPr>
          <p:nvPr/>
        </p:nvCxnSpPr>
        <p:spPr>
          <a:xfrm flipH="1" flipV="1">
            <a:off x="1998663" y="5313363"/>
            <a:ext cx="1614487" cy="1905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1503363" y="4365625"/>
            <a:ext cx="647700" cy="85725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6498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2"/>
          <p:cNvSpPr>
            <a:spLocks noGrp="1"/>
          </p:cNvSpPr>
          <p:nvPr>
            <p:ph type="title"/>
          </p:nvPr>
        </p:nvSpPr>
        <p:spPr/>
        <p:txBody>
          <a:bodyPr/>
          <a:lstStyle/>
          <a:p>
            <a:r>
              <a:rPr lang="en-GB" b="1" dirty="0" smtClean="0"/>
              <a:t>Building dynamics : heating</a:t>
            </a:r>
            <a:br>
              <a:rPr lang="en-GB" b="1" dirty="0" smtClean="0"/>
            </a:br>
            <a:r>
              <a:rPr lang="en-GB" b="1" dirty="0" smtClean="0"/>
              <a:t/>
            </a:r>
            <a:br>
              <a:rPr lang="en-GB" b="1" dirty="0" smtClean="0"/>
            </a:br>
            <a:r>
              <a:rPr lang="en-GB" b="1" dirty="0" smtClean="0"/>
              <a:t>		</a:t>
            </a:r>
            <a:r>
              <a:rPr lang="en-GB" dirty="0" smtClean="0"/>
              <a:t>Winter’s day</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Months 1,4,7</a:t>
            </a:r>
          </a:p>
        </p:txBody>
      </p:sp>
      <p:sp>
        <p:nvSpPr>
          <p:cNvPr id="5529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CFAD485F-DB82-40CE-A961-0FF2E5711DE0}" type="slidenum">
              <a:rPr lang="en-US" smtClean="0"/>
              <a:pPr eaLnBrk="1" hangingPunct="1"/>
              <a:t>15</a:t>
            </a:fld>
            <a:endParaRPr lang="en-US" smtClean="0"/>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1330" y="4056063"/>
            <a:ext cx="5391150" cy="280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726182"/>
            <a:ext cx="539115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98604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2"/>
          <p:cNvSpPr>
            <a:spLocks noGrp="1"/>
          </p:cNvSpPr>
          <p:nvPr>
            <p:ph type="title"/>
          </p:nvPr>
        </p:nvSpPr>
        <p:spPr/>
        <p:txBody>
          <a:bodyPr/>
          <a:lstStyle/>
          <a:p>
            <a:r>
              <a:rPr lang="en-GB" b="1" dirty="0" smtClean="0"/>
              <a:t>Solar water heater</a:t>
            </a:r>
            <a:r>
              <a:rPr lang="en-GB" dirty="0" smtClean="0"/>
              <a:t/>
            </a:r>
            <a:br>
              <a:rPr lang="en-GB" dirty="0" smtClean="0"/>
            </a:br>
            <a:r>
              <a:rPr lang="en-GB" dirty="0" smtClean="0"/>
              <a:t/>
            </a:r>
            <a:br>
              <a:rPr lang="en-GB" dirty="0" smtClean="0"/>
            </a:br>
            <a:r>
              <a:rPr lang="en-GB" dirty="0"/>
              <a:t/>
            </a:r>
            <a:br>
              <a:rPr lang="en-GB" dirty="0"/>
            </a:br>
            <a:r>
              <a:rPr lang="en-GB" dirty="0" smtClean="0"/>
              <a:t/>
            </a:r>
            <a:br>
              <a:rPr lang="en-GB" dirty="0" smtClean="0"/>
            </a:br>
            <a:r>
              <a:rPr lang="en-GB" dirty="0" smtClean="0"/>
              <a:t/>
            </a:r>
            <a:br>
              <a:rPr lang="en-GB" dirty="0" smtClean="0"/>
            </a:br>
            <a:r>
              <a:rPr lang="en-GB" dirty="0" smtClean="0"/>
              <a:t>	Winter’s day</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a:t/>
            </a:r>
            <a:br>
              <a:rPr lang="en-GB" dirty="0"/>
            </a:br>
            <a:r>
              <a:rPr lang="en-GB" dirty="0" smtClean="0"/>
              <a:t>	Months 1,4,7</a:t>
            </a:r>
          </a:p>
        </p:txBody>
      </p:sp>
      <p:sp>
        <p:nvSpPr>
          <p:cNvPr id="5632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D6CC4750-5088-4CC9-935E-4FBFA2E8EBAB}" type="slidenum">
              <a:rPr lang="en-US" smtClean="0"/>
              <a:pPr eaLnBrk="1" hangingPunct="1"/>
              <a:t>16</a:t>
            </a:fld>
            <a:endParaRPr lang="en-US" smtClean="0"/>
          </a:p>
        </p:txBody>
      </p:sp>
      <p:pic>
        <p:nvPicPr>
          <p:cNvPr id="5632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411933"/>
            <a:ext cx="63722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4271" y="4077072"/>
            <a:ext cx="6372225"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89905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9AAB26FC-4961-48D6-830D-7D6ACCA2FB18}" type="slidenum">
              <a:rPr lang="en-US" smtClean="0"/>
              <a:pPr eaLnBrk="1" hangingPunct="1"/>
              <a:t>17</a:t>
            </a:fld>
            <a:endParaRPr lang="en-US" dirty="0" smtClean="0"/>
          </a:p>
        </p:txBody>
      </p:sp>
      <p:sp>
        <p:nvSpPr>
          <p:cNvPr id="53251" name="Title 2"/>
          <p:cNvSpPr txBox="1">
            <a:spLocks/>
          </p:cNvSpPr>
          <p:nvPr/>
        </p:nvSpPr>
        <p:spPr bwMode="auto">
          <a:xfrm>
            <a:off x="207963" y="492125"/>
            <a:ext cx="84899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r>
              <a:rPr lang="en-GB" b="1" dirty="0" smtClean="0">
                <a:solidFill>
                  <a:schemeClr val="tx2"/>
                </a:solidFill>
              </a:rPr>
              <a:t>TECHNOLOGIES – </a:t>
            </a:r>
            <a:r>
              <a:rPr lang="en-GB" b="1" dirty="0">
                <a:solidFill>
                  <a:schemeClr val="tx2"/>
                </a:solidFill>
              </a:rPr>
              <a:t>heat pumps</a:t>
            </a:r>
          </a:p>
          <a:p>
            <a:endParaRPr lang="en-GB" b="1" dirty="0">
              <a:solidFill>
                <a:schemeClr val="tx2"/>
              </a:solidFill>
            </a:endParaRPr>
          </a:p>
          <a:p>
            <a:endParaRPr lang="en-GB" b="1" dirty="0">
              <a:solidFill>
                <a:schemeClr val="tx2"/>
              </a:solidFill>
            </a:endParaRPr>
          </a:p>
          <a:p>
            <a:endParaRPr lang="en-GB" b="1" dirty="0">
              <a:solidFill>
                <a:schemeClr val="tx2"/>
              </a:solidFill>
            </a:endParaRPr>
          </a:p>
        </p:txBody>
      </p:sp>
      <p:sp>
        <p:nvSpPr>
          <p:cNvPr id="53252" name="Rectangle 1"/>
          <p:cNvSpPr>
            <a:spLocks noChangeArrowheads="1"/>
          </p:cNvSpPr>
          <p:nvPr/>
        </p:nvSpPr>
        <p:spPr bwMode="auto">
          <a:xfrm>
            <a:off x="422275" y="1346200"/>
            <a:ext cx="8713788"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GB" sz="1600" b="1" dirty="0"/>
          </a:p>
          <a:p>
            <a:endParaRPr lang="en-GB" sz="1600" dirty="0"/>
          </a:p>
          <a:p>
            <a:endParaRPr lang="en-GB" sz="1600" dirty="0"/>
          </a:p>
        </p:txBody>
      </p:sp>
      <p:sp>
        <p:nvSpPr>
          <p:cNvPr id="6" name="Rectangle 1"/>
          <p:cNvSpPr>
            <a:spLocks noChangeArrowheads="1"/>
          </p:cNvSpPr>
          <p:nvPr/>
        </p:nvSpPr>
        <p:spPr bwMode="auto">
          <a:xfrm>
            <a:off x="231627" y="1122363"/>
            <a:ext cx="8713787" cy="2800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GB" sz="1600" dirty="0"/>
              <a:t>The performance of heat pumps depends on:</a:t>
            </a:r>
          </a:p>
          <a:p>
            <a:pPr marL="342900" indent="-342900">
              <a:buFont typeface="+mj-lt"/>
              <a:buAutoNum type="arabicPeriod"/>
              <a:defRPr/>
            </a:pPr>
            <a:r>
              <a:rPr lang="en-GB" sz="1600" dirty="0"/>
              <a:t>Input temperature</a:t>
            </a:r>
          </a:p>
          <a:p>
            <a:pPr marL="342900" indent="-342900">
              <a:buFont typeface="+mj-lt"/>
              <a:buAutoNum type="arabicPeriod"/>
              <a:defRPr/>
            </a:pPr>
            <a:r>
              <a:rPr lang="en-GB" sz="1600" dirty="0"/>
              <a:t>Output temperature</a:t>
            </a:r>
          </a:p>
          <a:p>
            <a:pPr marL="342900" indent="-342900">
              <a:buFont typeface="+mj-lt"/>
              <a:buAutoNum type="arabicPeriod"/>
              <a:defRPr/>
            </a:pPr>
            <a:r>
              <a:rPr lang="en-GB" sz="1600" dirty="0"/>
              <a:t>Heat/cool load</a:t>
            </a:r>
          </a:p>
          <a:p>
            <a:pPr marL="342900" indent="-342900">
              <a:buFont typeface="+mj-lt"/>
              <a:buAutoNum type="arabicPeriod"/>
              <a:defRPr/>
            </a:pPr>
            <a:r>
              <a:rPr lang="en-GB" sz="1600" dirty="0"/>
              <a:t>Technology – design and size</a:t>
            </a:r>
          </a:p>
          <a:p>
            <a:pPr>
              <a:defRPr/>
            </a:pPr>
            <a:endParaRPr lang="en-GB" sz="1600" dirty="0"/>
          </a:p>
          <a:p>
            <a:pPr>
              <a:defRPr/>
            </a:pPr>
            <a:r>
              <a:rPr lang="en-GB" sz="1600" dirty="0" smtClean="0"/>
              <a:t>Assumed that </a:t>
            </a:r>
            <a:r>
              <a:rPr lang="en-GB" sz="1600" dirty="0"/>
              <a:t>COP is some fraction of ideal </a:t>
            </a:r>
            <a:r>
              <a:rPr lang="en-GB" sz="1600" dirty="0" smtClean="0"/>
              <a:t>Carnot </a:t>
            </a:r>
            <a:r>
              <a:rPr lang="en-GB" sz="1600" dirty="0"/>
              <a:t>that increases </a:t>
            </a:r>
            <a:r>
              <a:rPr lang="en-GB" sz="1600" dirty="0" smtClean="0"/>
              <a:t>with scale</a:t>
            </a:r>
            <a:endParaRPr lang="en-GB" sz="1600" dirty="0"/>
          </a:p>
          <a:p>
            <a:pPr>
              <a:defRPr/>
            </a:pPr>
            <a:r>
              <a:rPr lang="en-GB" sz="1600" dirty="0"/>
              <a:t>district heat &gt; industrial &gt;services  &gt; domestic</a:t>
            </a:r>
          </a:p>
          <a:p>
            <a:pPr>
              <a:defRPr/>
            </a:pPr>
            <a:endParaRPr lang="en-GB" sz="1600" dirty="0"/>
          </a:p>
          <a:p>
            <a:pPr>
              <a:defRPr/>
            </a:pPr>
            <a:r>
              <a:rPr lang="en-GB" sz="1600" dirty="0"/>
              <a:t>The COP curves below are assumed for 2050 (10% better than current).</a:t>
            </a:r>
          </a:p>
          <a:p>
            <a:pPr>
              <a:defRPr/>
            </a:pPr>
            <a:r>
              <a:rPr lang="en-GB" sz="1600" dirty="0"/>
              <a:t>Note that output temperature will vary, especially with heat storage.</a:t>
            </a:r>
          </a:p>
        </p:txBody>
      </p:sp>
      <p:pic>
        <p:nvPicPr>
          <p:cNvPr id="5325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8575" y="3938588"/>
            <a:ext cx="6308725" cy="291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85569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9675" y="620688"/>
            <a:ext cx="415863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itle 2"/>
          <p:cNvSpPr>
            <a:spLocks noGrp="1"/>
          </p:cNvSpPr>
          <p:nvPr>
            <p:ph type="title"/>
          </p:nvPr>
        </p:nvSpPr>
        <p:spPr>
          <a:xfrm>
            <a:off x="330200" y="765175"/>
            <a:ext cx="2009775" cy="5765800"/>
          </a:xfrm>
        </p:spPr>
        <p:txBody>
          <a:bodyPr/>
          <a:lstStyle/>
          <a:p>
            <a:r>
              <a:rPr lang="en-GB" b="1" dirty="0" smtClean="0"/>
              <a:t>Heat pump and </a:t>
            </a:r>
            <a:br>
              <a:rPr lang="en-GB" b="1" dirty="0" smtClean="0"/>
            </a:br>
            <a:r>
              <a:rPr lang="en-GB" b="1" dirty="0" smtClean="0"/>
              <a:t>storage dynamics</a:t>
            </a:r>
            <a:r>
              <a:rPr lang="en-GB" dirty="0" smtClean="0"/>
              <a:t/>
            </a:r>
            <a:br>
              <a:rPr lang="en-GB" dirty="0" smtClean="0"/>
            </a:br>
            <a:r>
              <a:rPr lang="en-GB" dirty="0" smtClean="0"/>
              <a:t/>
            </a:r>
            <a:br>
              <a:rPr lang="en-GB" dirty="0" smtClean="0"/>
            </a:br>
            <a:r>
              <a:rPr lang="en-GB" dirty="0"/>
              <a:t/>
            </a:r>
            <a:br>
              <a:rPr lang="en-GB" dirty="0"/>
            </a:br>
            <a:r>
              <a:rPr lang="en-GB" dirty="0" smtClean="0"/>
              <a:t/>
            </a:r>
            <a:br>
              <a:rPr lang="en-GB" dirty="0" smtClean="0"/>
            </a:br>
            <a:r>
              <a:rPr lang="en-GB" sz="1600" dirty="0" smtClean="0"/>
              <a:t/>
            </a:r>
            <a:br>
              <a:rPr lang="en-GB" sz="1600" dirty="0" smtClean="0"/>
            </a:br>
            <a:r>
              <a:rPr lang="en-GB" sz="1600" dirty="0"/>
              <a:t/>
            </a:r>
            <a:br>
              <a:rPr lang="en-GB" sz="1600" dirty="0"/>
            </a:br>
            <a:r>
              <a:rPr lang="en-GB" sz="1600" dirty="0"/>
              <a:t>Winter’s day  modelled at 2min </a:t>
            </a:r>
            <a:r>
              <a:rPr lang="en-GB" sz="1600" dirty="0" smtClean="0"/>
              <a:t>intervals</a:t>
            </a:r>
            <a:br>
              <a:rPr lang="en-GB" sz="1600" dirty="0" smtClean="0"/>
            </a:br>
            <a:r>
              <a:rPr lang="en-GB" dirty="0" smtClean="0"/>
              <a:t/>
            </a:r>
            <a:br>
              <a:rPr lang="en-GB" dirty="0" smtClean="0"/>
            </a:br>
            <a:r>
              <a:rPr lang="en-GB" dirty="0" smtClean="0"/>
              <a:t/>
            </a:r>
            <a:br>
              <a:rPr lang="en-GB" dirty="0" smtClean="0"/>
            </a:br>
            <a:r>
              <a:rPr lang="en-GB" sz="1600" dirty="0" smtClean="0"/>
              <a:t>COP varies with ambient and heat store temperatures</a:t>
            </a:r>
            <a:r>
              <a:rPr lang="en-GB" dirty="0" smtClean="0"/>
              <a:t/>
            </a:r>
            <a:br>
              <a:rPr lang="en-GB" dirty="0" smtClean="0"/>
            </a:br>
            <a:r>
              <a:rPr lang="en-GB" sz="1600" dirty="0"/>
              <a:t/>
            </a:r>
            <a:br>
              <a:rPr lang="en-GB" sz="1600" dirty="0"/>
            </a:br>
            <a:r>
              <a:rPr lang="en-GB" sz="1600" dirty="0" smtClean="0"/>
              <a:t/>
            </a:r>
            <a:br>
              <a:rPr lang="en-GB" sz="1600" dirty="0" smtClean="0"/>
            </a:br>
            <a:r>
              <a:rPr lang="en-GB" sz="1600" dirty="0"/>
              <a:t/>
            </a:r>
            <a:br>
              <a:rPr lang="en-GB" sz="1600" dirty="0"/>
            </a:br>
            <a:r>
              <a:rPr lang="en-GB" dirty="0" smtClean="0"/>
              <a:t/>
            </a:r>
            <a:br>
              <a:rPr lang="en-GB" dirty="0" smtClean="0"/>
            </a:br>
            <a:endParaRPr lang="en-GB" dirty="0" smtClean="0"/>
          </a:p>
        </p:txBody>
      </p:sp>
      <p:sp>
        <p:nvSpPr>
          <p:cNvPr id="71684" name="Slide Number Placeholder 1"/>
          <p:cNvSpPr>
            <a:spLocks noGrp="1"/>
          </p:cNvSpPr>
          <p:nvPr>
            <p:ph type="sldNum" sz="quarter" idx="10"/>
          </p:nvPr>
        </p:nvSpPr>
        <p:spPr>
          <a:xfrm>
            <a:off x="8410575" y="6554788"/>
            <a:ext cx="728663" cy="276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A7B5D471-89A0-4E9E-816C-9E6BBFADC691}" type="slidenum">
              <a:rPr lang="en-US" smtClean="0"/>
              <a:pPr eaLnBrk="1" hangingPunct="1"/>
              <a:t>18</a:t>
            </a:fld>
            <a:endParaRPr lang="en-US" smtClean="0"/>
          </a:p>
        </p:txBody>
      </p:sp>
      <p:pic>
        <p:nvPicPr>
          <p:cNvPr id="143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1933575"/>
            <a:ext cx="5022725" cy="2534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4466367"/>
            <a:ext cx="5472608" cy="2391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06609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2"/>
          <p:cNvSpPr>
            <a:spLocks noGrp="1"/>
          </p:cNvSpPr>
          <p:nvPr>
            <p:ph type="title"/>
          </p:nvPr>
        </p:nvSpPr>
        <p:spPr>
          <a:xfrm>
            <a:off x="330200" y="765175"/>
            <a:ext cx="8489950" cy="359569"/>
          </a:xfrm>
        </p:spPr>
        <p:txBody>
          <a:bodyPr/>
          <a:lstStyle/>
          <a:p>
            <a:r>
              <a:rPr lang="en-GB" b="1" dirty="0" smtClean="0"/>
              <a:t>Load curves for Person-Dwelling Combinations</a:t>
            </a:r>
            <a:br>
              <a:rPr lang="en-GB" b="1" dirty="0" smtClean="0"/>
            </a:br>
            <a:endParaRPr lang="en-GB" sz="1400" b="1" dirty="0" smtClean="0"/>
          </a:p>
        </p:txBody>
      </p:sp>
      <p:sp>
        <p:nvSpPr>
          <p:cNvPr id="72707"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B5993D5F-06A6-4F4C-99F7-E6621FB5063C}" type="slidenum">
              <a:rPr lang="en-US" smtClean="0"/>
              <a:pPr eaLnBrk="1" hangingPunct="1"/>
              <a:t>19</a:t>
            </a:fld>
            <a:endParaRPr lang="en-US" smtClean="0"/>
          </a:p>
        </p:txBody>
      </p:sp>
      <p:sp>
        <p:nvSpPr>
          <p:cNvPr id="72710" name="Rectangle 2"/>
          <p:cNvSpPr>
            <a:spLocks noChangeArrowheads="1"/>
          </p:cNvSpPr>
          <p:nvPr/>
        </p:nvSpPr>
        <p:spPr bwMode="auto">
          <a:xfrm>
            <a:off x="3402012" y="1506270"/>
            <a:ext cx="11849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600" dirty="0" smtClean="0"/>
              <a:t>Appliances</a:t>
            </a:r>
            <a:endParaRPr lang="en-GB" sz="1600" dirty="0"/>
          </a:p>
        </p:txBody>
      </p:sp>
      <p:sp>
        <p:nvSpPr>
          <p:cNvPr id="8" name="Rectangle 6"/>
          <p:cNvSpPr>
            <a:spLocks noChangeArrowheads="1"/>
          </p:cNvSpPr>
          <p:nvPr/>
        </p:nvSpPr>
        <p:spPr bwMode="auto">
          <a:xfrm>
            <a:off x="3491880" y="4221088"/>
            <a:ext cx="23024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sz="1600" dirty="0" smtClean="0"/>
              <a:t>Light</a:t>
            </a:r>
            <a:endParaRPr lang="en-GB" sz="160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56" y="1859779"/>
            <a:ext cx="8727132" cy="2289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780" y="4559642"/>
            <a:ext cx="8762219" cy="229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42" y="1096695"/>
            <a:ext cx="9677400"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31938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2"/>
          <p:cNvSpPr>
            <a:spLocks noGrp="1"/>
          </p:cNvSpPr>
          <p:nvPr>
            <p:ph type="title"/>
          </p:nvPr>
        </p:nvSpPr>
        <p:spPr>
          <a:xfrm>
            <a:off x="323850" y="763588"/>
            <a:ext cx="8489950" cy="1009650"/>
          </a:xfrm>
        </p:spPr>
        <p:txBody>
          <a:bodyPr/>
          <a:lstStyle/>
          <a:p>
            <a:r>
              <a:rPr lang="en-GB" sz="2400" b="1" dirty="0" smtClean="0"/>
              <a:t>Contents</a:t>
            </a:r>
          </a:p>
        </p:txBody>
      </p:sp>
      <p:sp>
        <p:nvSpPr>
          <p:cNvPr id="37891" name="TextBox 4"/>
          <p:cNvSpPr txBox="1">
            <a:spLocks noChangeArrowheads="1"/>
          </p:cNvSpPr>
          <p:nvPr/>
        </p:nvSpPr>
        <p:spPr bwMode="auto">
          <a:xfrm>
            <a:off x="250825" y="1268413"/>
            <a:ext cx="8424863" cy="747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marL="285750" indent="-285750" eaLnBrk="1" hangingPunct="1">
              <a:buFont typeface="Arial" pitchFamily="34" charset="0"/>
              <a:buChar char="•"/>
              <a:defRPr/>
            </a:pPr>
            <a:endParaRPr lang="en-GB" sz="2000" b="1" dirty="0" smtClean="0">
              <a:solidFill>
                <a:srgbClr val="0070C0"/>
              </a:solidFill>
            </a:endParaRPr>
          </a:p>
          <a:p>
            <a:pPr marL="285750" indent="-285750" eaLnBrk="1" hangingPunct="1">
              <a:buFont typeface="Arial" pitchFamily="34" charset="0"/>
              <a:buChar char="•"/>
              <a:defRPr/>
            </a:pPr>
            <a:r>
              <a:rPr lang="en-GB" sz="2000" b="1" dirty="0" smtClean="0">
                <a:solidFill>
                  <a:srgbClr val="00B050"/>
                </a:solidFill>
              </a:rPr>
              <a:t>Objectives</a:t>
            </a:r>
          </a:p>
          <a:p>
            <a:pPr marL="285750" indent="-285750" eaLnBrk="1" hangingPunct="1">
              <a:buFont typeface="Arial" pitchFamily="34" charset="0"/>
              <a:buChar char="•"/>
              <a:defRPr/>
            </a:pPr>
            <a:endParaRPr lang="en-GB" sz="2000" b="1" dirty="0">
              <a:solidFill>
                <a:srgbClr val="0070C0"/>
              </a:solidFill>
            </a:endParaRPr>
          </a:p>
          <a:p>
            <a:pPr marL="285750" indent="-285750" eaLnBrk="1" hangingPunct="1">
              <a:buFont typeface="Arial" pitchFamily="34" charset="0"/>
              <a:buChar char="•"/>
              <a:defRPr/>
            </a:pPr>
            <a:r>
              <a:rPr lang="en-GB" sz="2000" b="1" dirty="0" smtClean="0">
                <a:solidFill>
                  <a:srgbClr val="0070C0"/>
                </a:solidFill>
              </a:rPr>
              <a:t>Demands</a:t>
            </a:r>
          </a:p>
          <a:p>
            <a:pPr marL="1028700" lvl="1" eaLnBrk="1" hangingPunct="1">
              <a:buFont typeface="Arial" pitchFamily="34" charset="0"/>
              <a:buChar char="•"/>
              <a:defRPr/>
            </a:pPr>
            <a:r>
              <a:rPr lang="en-GB" sz="2000" b="1" dirty="0" smtClean="0">
                <a:solidFill>
                  <a:srgbClr val="0070C0"/>
                </a:solidFill>
              </a:rPr>
              <a:t>People</a:t>
            </a:r>
          </a:p>
          <a:p>
            <a:pPr marL="1028700" lvl="1" eaLnBrk="1" hangingPunct="1">
              <a:buFont typeface="Arial" pitchFamily="34" charset="0"/>
              <a:buChar char="•"/>
              <a:defRPr/>
            </a:pPr>
            <a:r>
              <a:rPr lang="en-GB" sz="2000" b="1" dirty="0" smtClean="0">
                <a:solidFill>
                  <a:srgbClr val="0070C0"/>
                </a:solidFill>
              </a:rPr>
              <a:t>Buildings</a:t>
            </a:r>
          </a:p>
          <a:p>
            <a:pPr marL="285750" indent="-285750" eaLnBrk="1" hangingPunct="1">
              <a:buFont typeface="Arial" pitchFamily="34" charset="0"/>
              <a:buChar char="•"/>
              <a:defRPr/>
            </a:pPr>
            <a:endParaRPr lang="en-GB" sz="2000" b="1" dirty="0">
              <a:solidFill>
                <a:srgbClr val="0070C0"/>
              </a:solidFill>
            </a:endParaRPr>
          </a:p>
          <a:p>
            <a:pPr marL="285750" indent="-285750" eaLnBrk="1" hangingPunct="1">
              <a:buFont typeface="Arial" pitchFamily="34" charset="0"/>
              <a:buChar char="•"/>
              <a:defRPr/>
            </a:pPr>
            <a:r>
              <a:rPr lang="en-GB" sz="2000" b="1" dirty="0" smtClean="0">
                <a:solidFill>
                  <a:srgbClr val="FF0000"/>
                </a:solidFill>
              </a:rPr>
              <a:t>Supplies</a:t>
            </a:r>
          </a:p>
          <a:p>
            <a:pPr marL="1028700" lvl="1" eaLnBrk="1" hangingPunct="1">
              <a:buFont typeface="Arial" pitchFamily="34" charset="0"/>
              <a:buChar char="•"/>
              <a:defRPr/>
            </a:pPr>
            <a:r>
              <a:rPr lang="en-GB" sz="2000" b="1" dirty="0" smtClean="0">
                <a:solidFill>
                  <a:srgbClr val="FF0000"/>
                </a:solidFill>
              </a:rPr>
              <a:t>Building energy systems</a:t>
            </a:r>
          </a:p>
          <a:p>
            <a:pPr marL="1028700" lvl="1" eaLnBrk="1" hangingPunct="1">
              <a:buFont typeface="Arial" pitchFamily="34" charset="0"/>
              <a:buChar char="•"/>
              <a:defRPr/>
            </a:pPr>
            <a:r>
              <a:rPr lang="en-GB" sz="2000" b="1" dirty="0" smtClean="0">
                <a:solidFill>
                  <a:srgbClr val="FF0000"/>
                </a:solidFill>
              </a:rPr>
              <a:t>Public energy systems</a:t>
            </a:r>
          </a:p>
          <a:p>
            <a:pPr marL="285750" indent="-285750" eaLnBrk="1" hangingPunct="1">
              <a:buFont typeface="Arial" pitchFamily="34" charset="0"/>
              <a:buChar char="•"/>
              <a:defRPr/>
            </a:pPr>
            <a:endParaRPr lang="en-GB" sz="2000" b="1" dirty="0">
              <a:solidFill>
                <a:srgbClr val="0070C0"/>
              </a:solidFill>
            </a:endParaRPr>
          </a:p>
          <a:p>
            <a:pPr marL="285750" indent="-285750" eaLnBrk="1" hangingPunct="1">
              <a:buFont typeface="Arial" pitchFamily="34" charset="0"/>
              <a:buChar char="•"/>
              <a:defRPr/>
            </a:pPr>
            <a:r>
              <a:rPr lang="en-GB" sz="2000" b="1" dirty="0" smtClean="0"/>
              <a:t>Demand – supply integration</a:t>
            </a:r>
          </a:p>
          <a:p>
            <a:pPr marL="285750" indent="-285750" eaLnBrk="1" hangingPunct="1">
              <a:buFont typeface="Arial" pitchFamily="34" charset="0"/>
              <a:buChar char="•"/>
              <a:defRPr/>
            </a:pPr>
            <a:endParaRPr lang="en-GB" sz="2000" b="1" dirty="0"/>
          </a:p>
          <a:p>
            <a:pPr marL="285750" indent="-285750" eaLnBrk="1" hangingPunct="1">
              <a:buFont typeface="Arial" pitchFamily="34" charset="0"/>
              <a:buChar char="•"/>
              <a:defRPr/>
            </a:pPr>
            <a:r>
              <a:rPr lang="en-GB" sz="2000" b="1" dirty="0" smtClean="0"/>
              <a:t>Notes on heat supply development</a:t>
            </a:r>
            <a:endParaRPr lang="en-GB" sz="2000" b="1" dirty="0"/>
          </a:p>
          <a:p>
            <a:pPr marL="285750" indent="-285750" eaLnBrk="1" hangingPunct="1">
              <a:buFont typeface="Arial" pitchFamily="34" charset="0"/>
              <a:buChar char="•"/>
              <a:defRPr/>
            </a:pPr>
            <a:endParaRPr lang="en-GB" sz="2000" b="1" dirty="0"/>
          </a:p>
          <a:p>
            <a:pPr marL="285750" indent="-285750" eaLnBrk="1" hangingPunct="1">
              <a:buFont typeface="Arial" pitchFamily="34" charset="0"/>
              <a:buChar char="•"/>
              <a:defRPr/>
            </a:pPr>
            <a:endParaRPr lang="en-GB" sz="2000" b="1" dirty="0" smtClean="0"/>
          </a:p>
          <a:p>
            <a:pPr eaLnBrk="1" hangingPunct="1">
              <a:defRPr/>
            </a:pPr>
            <a:endParaRPr lang="en-GB" sz="2000" dirty="0" smtClean="0"/>
          </a:p>
          <a:p>
            <a:pPr eaLnBrk="1" hangingPunct="1">
              <a:defRPr/>
            </a:pPr>
            <a:endParaRPr lang="en-GB" sz="2000" dirty="0" smtClean="0"/>
          </a:p>
          <a:p>
            <a:pPr eaLnBrk="1" hangingPunct="1">
              <a:defRPr/>
            </a:pPr>
            <a:endParaRPr lang="en-GB" sz="2000" dirty="0" smtClean="0"/>
          </a:p>
          <a:p>
            <a:pPr eaLnBrk="1" hangingPunct="1">
              <a:defRPr/>
            </a:pPr>
            <a:endParaRPr lang="en-GB" sz="2000" dirty="0" smtClean="0"/>
          </a:p>
          <a:p>
            <a:pPr eaLnBrk="1" hangingPunct="1">
              <a:defRPr/>
            </a:pPr>
            <a:endParaRPr lang="en-GB" sz="2000" dirty="0" smtClean="0"/>
          </a:p>
          <a:p>
            <a:pPr eaLnBrk="1" hangingPunct="1">
              <a:buFont typeface="Arial" charset="0"/>
              <a:buChar char="•"/>
              <a:defRPr/>
            </a:pPr>
            <a:endParaRPr lang="en-GB" sz="2000" dirty="0" smtClean="0"/>
          </a:p>
          <a:p>
            <a:pPr eaLnBrk="1" hangingPunct="1">
              <a:buFont typeface="Arial" charset="0"/>
              <a:buChar char="•"/>
              <a:defRPr/>
            </a:pPr>
            <a:endParaRPr lang="en-GB" sz="2000" dirty="0" smtClean="0"/>
          </a:p>
          <a:p>
            <a:pPr eaLnBrk="1" hangingPunct="1">
              <a:buFont typeface="Arial" charset="0"/>
              <a:buChar char="•"/>
              <a:defRPr/>
            </a:pPr>
            <a:endParaRPr lang="en-GB" sz="2000" dirty="0" smtClean="0"/>
          </a:p>
        </p:txBody>
      </p:sp>
      <p:sp>
        <p:nvSpPr>
          <p:cNvPr id="36868" name="Slide Number Placeholder 5"/>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7BDC1E41-0DEE-46F3-B759-7E1F24975588}" type="slidenum">
              <a:rPr lang="en-US" smtClean="0"/>
              <a:pPr eaLnBrk="1" hangingPunct="1"/>
              <a:t>2</a:t>
            </a:fld>
            <a:endParaRPr 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2"/>
          <p:cNvSpPr>
            <a:spLocks noGrp="1"/>
          </p:cNvSpPr>
          <p:nvPr>
            <p:ph type="title"/>
          </p:nvPr>
        </p:nvSpPr>
        <p:spPr>
          <a:xfrm>
            <a:off x="330200" y="765175"/>
            <a:ext cx="8489950" cy="359569"/>
          </a:xfrm>
        </p:spPr>
        <p:txBody>
          <a:bodyPr/>
          <a:lstStyle/>
          <a:p>
            <a:r>
              <a:rPr lang="en-GB" b="1" dirty="0" smtClean="0"/>
              <a:t>Load curves for Person-Dwelling Combinations</a:t>
            </a:r>
            <a:br>
              <a:rPr lang="en-GB" b="1" dirty="0" smtClean="0"/>
            </a:br>
            <a:endParaRPr lang="en-GB" sz="1400" b="1" dirty="0" smtClean="0"/>
          </a:p>
        </p:txBody>
      </p:sp>
      <p:sp>
        <p:nvSpPr>
          <p:cNvPr id="72707"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B5993D5F-06A6-4F4C-99F7-E6621FB5063C}" type="slidenum">
              <a:rPr lang="en-US" smtClean="0"/>
              <a:pPr eaLnBrk="1" hangingPunct="1"/>
              <a:t>20</a:t>
            </a:fld>
            <a:endParaRPr lang="en-US" smtClean="0"/>
          </a:p>
        </p:txBody>
      </p:sp>
      <p:sp>
        <p:nvSpPr>
          <p:cNvPr id="72710" name="Rectangle 2"/>
          <p:cNvSpPr>
            <a:spLocks noChangeArrowheads="1"/>
          </p:cNvSpPr>
          <p:nvPr/>
        </p:nvSpPr>
        <p:spPr bwMode="auto">
          <a:xfrm>
            <a:off x="3402012" y="1506270"/>
            <a:ext cx="18469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600" dirty="0" smtClean="0"/>
              <a:t>Passive solar gain</a:t>
            </a:r>
            <a:endParaRPr lang="en-GB" sz="16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391" y="1844824"/>
            <a:ext cx="8208912" cy="2153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52" y="1046493"/>
            <a:ext cx="9677400"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4504545"/>
            <a:ext cx="8964488" cy="2351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a:spLocks noChangeArrowheads="1"/>
          </p:cNvSpPr>
          <p:nvPr/>
        </p:nvSpPr>
        <p:spPr bwMode="auto">
          <a:xfrm>
            <a:off x="3405111" y="4149519"/>
            <a:ext cx="19511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600" dirty="0" smtClean="0"/>
              <a:t>Solar water heating</a:t>
            </a:r>
            <a:endParaRPr lang="en-GB" sz="1600" dirty="0"/>
          </a:p>
        </p:txBody>
      </p:sp>
    </p:spTree>
    <p:extLst>
      <p:ext uri="{BB962C8B-B14F-4D97-AF65-F5344CB8AC3E}">
        <p14:creationId xmlns:p14="http://schemas.microsoft.com/office/powerpoint/2010/main" val="8736873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2"/>
          <p:cNvSpPr>
            <a:spLocks noGrp="1"/>
          </p:cNvSpPr>
          <p:nvPr>
            <p:ph type="title"/>
          </p:nvPr>
        </p:nvSpPr>
        <p:spPr>
          <a:xfrm>
            <a:off x="330200" y="765175"/>
            <a:ext cx="8489950" cy="359569"/>
          </a:xfrm>
        </p:spPr>
        <p:txBody>
          <a:bodyPr/>
          <a:lstStyle/>
          <a:p>
            <a:r>
              <a:rPr lang="en-GB" b="1" dirty="0" smtClean="0"/>
              <a:t>Load curves for Person-Dwelling Combinations</a:t>
            </a:r>
            <a:br>
              <a:rPr lang="en-GB" b="1" dirty="0" smtClean="0"/>
            </a:br>
            <a:endParaRPr lang="en-GB" sz="1400" b="1" dirty="0" smtClean="0"/>
          </a:p>
        </p:txBody>
      </p:sp>
      <p:sp>
        <p:nvSpPr>
          <p:cNvPr id="72707"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B5993D5F-06A6-4F4C-99F7-E6621FB5063C}" type="slidenum">
              <a:rPr lang="en-US" smtClean="0"/>
              <a:pPr eaLnBrk="1" hangingPunct="1"/>
              <a:t>21</a:t>
            </a:fld>
            <a:endParaRPr lang="en-US" smtClean="0"/>
          </a:p>
        </p:txBody>
      </p:sp>
      <p:sp>
        <p:nvSpPr>
          <p:cNvPr id="72710" name="Rectangle 2"/>
          <p:cNvSpPr>
            <a:spLocks noChangeArrowheads="1"/>
          </p:cNvSpPr>
          <p:nvPr/>
        </p:nvSpPr>
        <p:spPr bwMode="auto">
          <a:xfrm>
            <a:off x="3402012" y="1506270"/>
            <a:ext cx="20381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600" dirty="0"/>
              <a:t>Water heat demand </a:t>
            </a:r>
          </a:p>
        </p:txBody>
      </p:sp>
      <p:sp>
        <p:nvSpPr>
          <p:cNvPr id="8" name="Rectangle 6"/>
          <p:cNvSpPr>
            <a:spLocks noChangeArrowheads="1"/>
          </p:cNvSpPr>
          <p:nvPr/>
        </p:nvSpPr>
        <p:spPr bwMode="auto">
          <a:xfrm>
            <a:off x="3276599" y="4221088"/>
            <a:ext cx="25177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600" dirty="0" smtClean="0"/>
              <a:t>Space heater emission</a:t>
            </a:r>
            <a:endParaRPr lang="en-GB" sz="16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72" y="4494649"/>
            <a:ext cx="9009995" cy="2363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093995"/>
            <a:ext cx="9677400"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1844824"/>
            <a:ext cx="8949136" cy="234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89192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2"/>
          <p:cNvSpPr>
            <a:spLocks noGrp="1"/>
          </p:cNvSpPr>
          <p:nvPr>
            <p:ph type="title"/>
          </p:nvPr>
        </p:nvSpPr>
        <p:spPr>
          <a:xfrm>
            <a:off x="330200" y="765175"/>
            <a:ext cx="8489950" cy="359569"/>
          </a:xfrm>
        </p:spPr>
        <p:txBody>
          <a:bodyPr/>
          <a:lstStyle/>
          <a:p>
            <a:r>
              <a:rPr lang="en-GB" b="1" dirty="0" smtClean="0"/>
              <a:t>Load curves for Person-Dwelling Combinations</a:t>
            </a:r>
            <a:br>
              <a:rPr lang="en-GB" b="1" dirty="0" smtClean="0"/>
            </a:br>
            <a:endParaRPr lang="en-GB" sz="1400" b="1" dirty="0" smtClean="0"/>
          </a:p>
        </p:txBody>
      </p:sp>
      <p:sp>
        <p:nvSpPr>
          <p:cNvPr id="72707"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B5993D5F-06A6-4F4C-99F7-E6621FB5063C}" type="slidenum">
              <a:rPr lang="en-US" smtClean="0"/>
              <a:pPr eaLnBrk="1" hangingPunct="1"/>
              <a:t>22</a:t>
            </a:fld>
            <a:endParaRPr lang="en-US" smtClean="0"/>
          </a:p>
        </p:txBody>
      </p:sp>
      <p:sp>
        <p:nvSpPr>
          <p:cNvPr id="72710" name="Rectangle 2"/>
          <p:cNvSpPr>
            <a:spLocks noChangeArrowheads="1"/>
          </p:cNvSpPr>
          <p:nvPr/>
        </p:nvSpPr>
        <p:spPr bwMode="auto">
          <a:xfrm>
            <a:off x="3402012" y="1506270"/>
            <a:ext cx="26003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600" dirty="0" smtClean="0"/>
              <a:t>Auxiliary boiler/heat pump </a:t>
            </a:r>
            <a:endParaRPr lang="en-GB" sz="1600" dirty="0"/>
          </a:p>
        </p:txBody>
      </p:sp>
      <p:sp>
        <p:nvSpPr>
          <p:cNvPr id="8" name="Rectangle 6"/>
          <p:cNvSpPr>
            <a:spLocks noChangeArrowheads="1"/>
          </p:cNvSpPr>
          <p:nvPr/>
        </p:nvSpPr>
        <p:spPr bwMode="auto">
          <a:xfrm>
            <a:off x="3276599" y="4221088"/>
            <a:ext cx="25177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600" dirty="0" smtClean="0"/>
              <a:t>Heat pump electricity emission</a:t>
            </a:r>
            <a:endParaRPr lang="en-GB" sz="16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80" y="1096695"/>
            <a:ext cx="9677400"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858" y="1829759"/>
            <a:ext cx="8842141" cy="231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208" y="4541075"/>
            <a:ext cx="8890000" cy="233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99548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D7942BD4-E4ED-4951-B55F-4B866501D1FA}" type="slidenum">
              <a:rPr lang="en-US" smtClean="0"/>
              <a:pPr eaLnBrk="1" hangingPunct="1"/>
              <a:t>23</a:t>
            </a:fld>
            <a:endParaRPr lang="en-US" smtClean="0"/>
          </a:p>
        </p:txBody>
      </p:sp>
      <p:sp>
        <p:nvSpPr>
          <p:cNvPr id="57347" name="Rectangle 1"/>
          <p:cNvSpPr>
            <a:spLocks noChangeArrowheads="1"/>
          </p:cNvSpPr>
          <p:nvPr/>
        </p:nvSpPr>
        <p:spPr bwMode="auto">
          <a:xfrm>
            <a:off x="3201794" y="1297374"/>
            <a:ext cx="21563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600" dirty="0" smtClean="0"/>
              <a:t>District heat delivered</a:t>
            </a:r>
            <a:endParaRPr lang="en-GB" sz="1600" dirty="0"/>
          </a:p>
        </p:txBody>
      </p:sp>
      <p:sp>
        <p:nvSpPr>
          <p:cNvPr id="57348" name="Rectangle 2"/>
          <p:cNvSpPr>
            <a:spLocks noChangeArrowheads="1"/>
          </p:cNvSpPr>
          <p:nvPr/>
        </p:nvSpPr>
        <p:spPr bwMode="auto">
          <a:xfrm>
            <a:off x="3397361" y="4095807"/>
            <a:ext cx="19607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600" dirty="0"/>
              <a:t>Delivered electricity</a:t>
            </a:r>
          </a:p>
        </p:txBody>
      </p:sp>
      <p:sp>
        <p:nvSpPr>
          <p:cNvPr id="57351" name="Title 2"/>
          <p:cNvSpPr txBox="1">
            <a:spLocks/>
          </p:cNvSpPr>
          <p:nvPr/>
        </p:nvSpPr>
        <p:spPr bwMode="auto">
          <a:xfrm>
            <a:off x="207963" y="492126"/>
            <a:ext cx="84899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r>
              <a:rPr lang="en-GB" b="1" dirty="0">
                <a:solidFill>
                  <a:schemeClr val="tx2"/>
                </a:solidFill>
              </a:rPr>
              <a:t>Load curves for Person-Dwelling </a:t>
            </a:r>
            <a:r>
              <a:rPr lang="en-GB" b="1" dirty="0" smtClean="0">
                <a:solidFill>
                  <a:schemeClr val="tx2"/>
                </a:solidFill>
              </a:rPr>
              <a:t>Combinations</a:t>
            </a:r>
            <a:endParaRPr lang="en-GB" sz="1400" b="1" dirty="0">
              <a:solidFill>
                <a:schemeClr val="tx2"/>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63" y="808663"/>
            <a:ext cx="9677400"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63" y="4437112"/>
            <a:ext cx="9037770" cy="2370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963" y="1635928"/>
            <a:ext cx="9008494" cy="2362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72569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2"/>
          <p:cNvSpPr>
            <a:spLocks noGrp="1"/>
          </p:cNvSpPr>
          <p:nvPr>
            <p:ph type="title"/>
          </p:nvPr>
        </p:nvSpPr>
        <p:spPr>
          <a:xfrm>
            <a:off x="323850" y="763588"/>
            <a:ext cx="8489950" cy="1009650"/>
          </a:xfrm>
        </p:spPr>
        <p:txBody>
          <a:bodyPr/>
          <a:lstStyle/>
          <a:p>
            <a:r>
              <a:rPr lang="en-GB" sz="2400" b="1" dirty="0"/>
              <a:t>Heat, electricity and system integration</a:t>
            </a:r>
            <a:br>
              <a:rPr lang="en-GB" sz="2400" b="1" dirty="0"/>
            </a:br>
            <a:endParaRPr lang="en-GB" sz="2400" b="1" dirty="0" smtClean="0"/>
          </a:p>
        </p:txBody>
      </p:sp>
      <p:sp>
        <p:nvSpPr>
          <p:cNvPr id="37891" name="TextBox 4"/>
          <p:cNvSpPr txBox="1">
            <a:spLocks noChangeArrowheads="1"/>
          </p:cNvSpPr>
          <p:nvPr/>
        </p:nvSpPr>
        <p:spPr bwMode="auto">
          <a:xfrm>
            <a:off x="250825" y="1341438"/>
            <a:ext cx="8424863"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defRPr/>
            </a:pPr>
            <a:r>
              <a:rPr lang="en-GB" sz="1600" b="1" dirty="0"/>
              <a:t>Demands</a:t>
            </a:r>
          </a:p>
          <a:p>
            <a:pPr marL="285750" indent="-285750" eaLnBrk="1" hangingPunct="1">
              <a:buFont typeface="Arial" pitchFamily="34" charset="0"/>
              <a:buChar char="•"/>
              <a:defRPr/>
            </a:pPr>
            <a:r>
              <a:rPr lang="en-GB" sz="1600" dirty="0" smtClean="0"/>
              <a:t>Space and water demand vary </a:t>
            </a:r>
            <a:r>
              <a:rPr lang="en-GB" sz="1600" dirty="0"/>
              <a:t>with </a:t>
            </a:r>
            <a:r>
              <a:rPr lang="en-GB" sz="1600" dirty="0" smtClean="0"/>
              <a:t>activity </a:t>
            </a:r>
            <a:r>
              <a:rPr lang="en-GB" sz="1600" dirty="0"/>
              <a:t>and </a:t>
            </a:r>
            <a:r>
              <a:rPr lang="en-GB" sz="1600" dirty="0" smtClean="0"/>
              <a:t>weather (temperature, wind, solar)</a:t>
            </a:r>
            <a:endParaRPr lang="en-GB" sz="1600" dirty="0"/>
          </a:p>
          <a:p>
            <a:pPr marL="285750" indent="-285750" eaLnBrk="1" hangingPunct="1">
              <a:buFont typeface="Arial" pitchFamily="34" charset="0"/>
              <a:buChar char="•"/>
              <a:defRPr/>
            </a:pPr>
            <a:r>
              <a:rPr lang="en-GB" sz="1600" dirty="0"/>
              <a:t>Electric heat supply with heat pumps </a:t>
            </a:r>
            <a:r>
              <a:rPr lang="en-GB" sz="1600" dirty="0" smtClean="0"/>
              <a:t>with weather varying COP</a:t>
            </a:r>
            <a:endParaRPr lang="en-GB" sz="1600" dirty="0"/>
          </a:p>
          <a:p>
            <a:pPr eaLnBrk="1" hangingPunct="1">
              <a:defRPr/>
            </a:pPr>
            <a:endParaRPr lang="en-GB" sz="1600" b="1" dirty="0" smtClean="0"/>
          </a:p>
          <a:p>
            <a:pPr eaLnBrk="1" hangingPunct="1">
              <a:defRPr/>
            </a:pPr>
            <a:r>
              <a:rPr lang="en-GB" sz="1600" b="1" dirty="0" smtClean="0"/>
              <a:t>High renewable fractions will include a large wind component; </a:t>
            </a:r>
          </a:p>
          <a:p>
            <a:pPr marL="285750" indent="-285750" eaLnBrk="1" hangingPunct="1">
              <a:buFont typeface="Arial" pitchFamily="34" charset="0"/>
              <a:buChar char="•"/>
              <a:defRPr/>
            </a:pPr>
            <a:r>
              <a:rPr lang="en-GB" sz="1600" dirty="0" smtClean="0"/>
              <a:t>what will happen when there is a deficit or surplus of renewable energy of perhaps 100 GW?</a:t>
            </a:r>
          </a:p>
          <a:p>
            <a:pPr eaLnBrk="1" hangingPunct="1">
              <a:defRPr/>
            </a:pPr>
            <a:endParaRPr lang="en-GB" sz="1600" b="1" dirty="0" smtClean="0"/>
          </a:p>
          <a:p>
            <a:pPr eaLnBrk="1" hangingPunct="1">
              <a:defRPr/>
            </a:pPr>
            <a:r>
              <a:rPr lang="en-GB" sz="1600" b="1" dirty="0" smtClean="0"/>
              <a:t>Supplies</a:t>
            </a:r>
            <a:r>
              <a:rPr lang="en-GB" sz="1600" dirty="0" smtClean="0"/>
              <a:t>: </a:t>
            </a:r>
          </a:p>
          <a:p>
            <a:pPr marL="285750" indent="-285750" eaLnBrk="1" hangingPunct="1">
              <a:buFont typeface="Arial" pitchFamily="34" charset="0"/>
              <a:buChar char="•"/>
              <a:defRPr/>
            </a:pPr>
            <a:r>
              <a:rPr lang="en-GB" sz="1600" dirty="0" smtClean="0"/>
              <a:t>Renewables vary with weather</a:t>
            </a:r>
          </a:p>
          <a:p>
            <a:pPr marL="285750" indent="-285750" eaLnBrk="1" hangingPunct="1">
              <a:buFont typeface="Arial" pitchFamily="34" charset="0"/>
              <a:buChar char="•"/>
              <a:defRPr/>
            </a:pPr>
            <a:r>
              <a:rPr lang="en-GB" sz="1600" dirty="0" smtClean="0"/>
              <a:t>Dispatchable renewables</a:t>
            </a:r>
          </a:p>
          <a:p>
            <a:pPr marL="285750" indent="-285750" eaLnBrk="1" hangingPunct="1">
              <a:buFont typeface="Arial" pitchFamily="34" charset="0"/>
              <a:buChar char="•"/>
              <a:defRPr/>
            </a:pPr>
            <a:endParaRPr lang="en-GB" sz="1600" dirty="0" smtClean="0"/>
          </a:p>
          <a:p>
            <a:pPr eaLnBrk="1" hangingPunct="1">
              <a:defRPr/>
            </a:pPr>
            <a:r>
              <a:rPr lang="en-GB" sz="1600" dirty="0" smtClean="0"/>
              <a:t> </a:t>
            </a:r>
            <a:r>
              <a:rPr lang="en-GB" sz="1600" b="1" dirty="0" smtClean="0"/>
              <a:t>Matching</a:t>
            </a:r>
          </a:p>
          <a:p>
            <a:pPr marL="285750" indent="-285750" eaLnBrk="1" hangingPunct="1">
              <a:buFont typeface="Arial" pitchFamily="34" charset="0"/>
              <a:buChar char="•"/>
              <a:defRPr/>
            </a:pPr>
            <a:r>
              <a:rPr lang="en-GB" sz="1600" dirty="0" smtClean="0"/>
              <a:t>Dispatchable supplies - chemical fossil/biomass, some hydro</a:t>
            </a:r>
          </a:p>
          <a:p>
            <a:pPr marL="285750" indent="-285750" eaLnBrk="1" hangingPunct="1">
              <a:buFont typeface="Arial" pitchFamily="34" charset="0"/>
              <a:buChar char="•"/>
              <a:defRPr/>
            </a:pPr>
            <a:r>
              <a:rPr lang="en-GB" sz="1600" dirty="0" smtClean="0"/>
              <a:t>Storage – heat, chemical, mechanical</a:t>
            </a:r>
          </a:p>
          <a:p>
            <a:pPr marL="285750" indent="-285750" eaLnBrk="1" hangingPunct="1">
              <a:buFont typeface="Arial" pitchFamily="34" charset="0"/>
              <a:buChar char="•"/>
              <a:defRPr/>
            </a:pPr>
            <a:r>
              <a:rPr lang="en-GB" sz="1600" dirty="0" err="1" smtClean="0"/>
              <a:t>Transmisson</a:t>
            </a:r>
            <a:endParaRPr lang="en-GB" sz="1600" dirty="0" smtClean="0"/>
          </a:p>
          <a:p>
            <a:pPr eaLnBrk="1" hangingPunct="1">
              <a:defRPr/>
            </a:pPr>
            <a:endParaRPr lang="en-GB" sz="1600" dirty="0" smtClean="0">
              <a:solidFill>
                <a:srgbClr val="FF0000"/>
              </a:solidFill>
            </a:endParaRPr>
          </a:p>
          <a:p>
            <a:pPr eaLnBrk="1" hangingPunct="1">
              <a:defRPr/>
            </a:pPr>
            <a:r>
              <a:rPr lang="en-GB" sz="1600" dirty="0" smtClean="0">
                <a:solidFill>
                  <a:srgbClr val="FF0000"/>
                </a:solidFill>
              </a:rPr>
              <a:t>A large fraction of electricity will be used for heat.</a:t>
            </a:r>
          </a:p>
          <a:p>
            <a:pPr eaLnBrk="1" hangingPunct="1">
              <a:defRPr/>
            </a:pPr>
            <a:r>
              <a:rPr lang="en-GB" sz="1600" dirty="0" smtClean="0">
                <a:solidFill>
                  <a:srgbClr val="FF0000"/>
                </a:solidFill>
              </a:rPr>
              <a:t>Electricity is expensive to store, heat is cheap to store</a:t>
            </a:r>
          </a:p>
          <a:p>
            <a:pPr eaLnBrk="1" hangingPunct="1">
              <a:defRPr/>
            </a:pPr>
            <a:endParaRPr lang="en-GB" sz="1600" b="1" dirty="0" smtClean="0"/>
          </a:p>
          <a:p>
            <a:pPr eaLnBrk="1" hangingPunct="1">
              <a:defRPr/>
            </a:pPr>
            <a:endParaRPr lang="en-GB" sz="1600" dirty="0" smtClean="0"/>
          </a:p>
          <a:p>
            <a:pPr eaLnBrk="1" hangingPunct="1">
              <a:defRPr/>
            </a:pPr>
            <a:endParaRPr lang="en-GB" sz="1600" dirty="0" smtClean="0"/>
          </a:p>
        </p:txBody>
      </p:sp>
      <p:sp>
        <p:nvSpPr>
          <p:cNvPr id="61444" name="Slide Number Placeholder 5"/>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4E7175A1-5201-41AE-BECE-CFD68C6AC746}" type="slidenum">
              <a:rPr lang="en-US" smtClean="0"/>
              <a:pPr eaLnBrk="1" hangingPunct="1"/>
              <a:t>24</a:t>
            </a:fld>
            <a:endParaRPr lang="en-US" smtClean="0"/>
          </a:p>
        </p:txBody>
      </p:sp>
    </p:spTree>
    <p:extLst>
      <p:ext uri="{BB962C8B-B14F-4D97-AF65-F5344CB8AC3E}">
        <p14:creationId xmlns:p14="http://schemas.microsoft.com/office/powerpoint/2010/main" val="22991926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2"/>
          <p:cNvSpPr>
            <a:spLocks noGrp="1"/>
          </p:cNvSpPr>
          <p:nvPr>
            <p:ph type="title"/>
          </p:nvPr>
        </p:nvSpPr>
        <p:spPr>
          <a:xfrm>
            <a:off x="330200" y="765175"/>
            <a:ext cx="3017664" cy="647601"/>
          </a:xfrm>
        </p:spPr>
        <p:txBody>
          <a:bodyPr/>
          <a:lstStyle/>
          <a:p>
            <a:r>
              <a:rPr lang="en-GB" b="1" dirty="0" smtClean="0"/>
              <a:t>Variation of building heat losses with weather </a:t>
            </a:r>
            <a:endParaRPr lang="en-GB" dirty="0" smtClean="0"/>
          </a:p>
        </p:txBody>
      </p:sp>
      <p:sp>
        <p:nvSpPr>
          <p:cNvPr id="5939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757FFD4D-5EA7-4F60-BC23-A2400974F4FB}" type="slidenum">
              <a:rPr lang="en-US" smtClean="0"/>
              <a:pPr eaLnBrk="1" hangingPunct="1"/>
              <a:t>25</a:t>
            </a:fld>
            <a:endParaRPr lang="en-US" smtClean="0"/>
          </a:p>
        </p:txBody>
      </p:sp>
      <p:sp>
        <p:nvSpPr>
          <p:cNvPr id="59396" name="Rectangle 1"/>
          <p:cNvSpPr>
            <a:spLocks noChangeArrowheads="1"/>
          </p:cNvSpPr>
          <p:nvPr/>
        </p:nvSpPr>
        <p:spPr bwMode="auto">
          <a:xfrm>
            <a:off x="23093" y="1727735"/>
            <a:ext cx="2517776"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400" dirty="0" smtClean="0"/>
              <a:t>Building specific heat loss (ventilation and fabric) increases with wind speed and temperature difference (DT) because of ventilation (stack and wind driven) and surface loss effects.</a:t>
            </a:r>
          </a:p>
          <a:p>
            <a:endParaRPr lang="en-GB" sz="1400" dirty="0"/>
          </a:p>
          <a:p>
            <a:endParaRPr lang="en-GB" sz="1400" dirty="0"/>
          </a:p>
          <a:p>
            <a:r>
              <a:rPr lang="en-GB" sz="1400" b="1" dirty="0" smtClean="0">
                <a:solidFill>
                  <a:srgbClr val="FF0000"/>
                </a:solidFill>
              </a:rPr>
              <a:t>Such effects cause positive and negative correlations between demands and renewable supplies and impact on the matching problem.</a:t>
            </a:r>
          </a:p>
          <a:p>
            <a:endParaRPr lang="en-GB" sz="1400" b="1" dirty="0">
              <a:solidFill>
                <a:srgbClr val="FF0000"/>
              </a:solidFill>
            </a:endParaRPr>
          </a:p>
          <a:p>
            <a:r>
              <a:rPr lang="en-GB" sz="1400" b="1" dirty="0" smtClean="0">
                <a:solidFill>
                  <a:srgbClr val="FF0000"/>
                </a:solidFill>
              </a:rPr>
              <a:t>E.g., demand and wind generation both increase with wind speed and so will be positively correlated in general.</a:t>
            </a:r>
          </a:p>
          <a:p>
            <a:endParaRPr lang="en-GB" sz="1400" dirty="0"/>
          </a:p>
          <a:p>
            <a:endParaRPr lang="en-GB" sz="14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3456" y="561975"/>
            <a:ext cx="539115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4068708"/>
            <a:ext cx="4918670" cy="281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1"/>
          <p:cNvSpPr>
            <a:spLocks noChangeArrowheads="1"/>
          </p:cNvSpPr>
          <p:nvPr/>
        </p:nvSpPr>
        <p:spPr bwMode="auto">
          <a:xfrm>
            <a:off x="3805473" y="3589784"/>
            <a:ext cx="50620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sz="1400" dirty="0" smtClean="0"/>
              <a:t>Modelled variation of UK dwellings heat load with wind speed for different internal-ambient temperature differences (DT)</a:t>
            </a:r>
            <a:endParaRPr lang="en-GB" sz="1400" b="1" dirty="0" smtClean="0">
              <a:solidFill>
                <a:srgbClr val="FF0000"/>
              </a:solidFill>
            </a:endParaRPr>
          </a:p>
        </p:txBody>
      </p:sp>
    </p:spTree>
    <p:extLst>
      <p:ext uri="{BB962C8B-B14F-4D97-AF65-F5344CB8AC3E}">
        <p14:creationId xmlns:p14="http://schemas.microsoft.com/office/powerpoint/2010/main" val="27091489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0D68383F-C713-4605-A291-B8894D14ABC8}" type="slidenum">
              <a:rPr lang="en-US" smtClean="0"/>
              <a:pPr eaLnBrk="1" hangingPunct="1"/>
              <a:t>26</a:t>
            </a:fld>
            <a:endParaRPr lang="en-US" dirty="0" smtClean="0"/>
          </a:p>
        </p:txBody>
      </p:sp>
      <p:sp>
        <p:nvSpPr>
          <p:cNvPr id="64518" name="Title 2"/>
          <p:cNvSpPr txBox="1">
            <a:spLocks/>
          </p:cNvSpPr>
          <p:nvPr/>
        </p:nvSpPr>
        <p:spPr bwMode="auto">
          <a:xfrm>
            <a:off x="158750" y="692150"/>
            <a:ext cx="8489950" cy="50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r>
              <a:rPr lang="en-GB" b="1" dirty="0" smtClean="0">
                <a:solidFill>
                  <a:schemeClr val="tx2"/>
                </a:solidFill>
              </a:rPr>
              <a:t>District heating</a:t>
            </a:r>
            <a:endParaRPr lang="en-GB" dirty="0">
              <a:solidFill>
                <a:schemeClr val="tx2"/>
              </a:solidFill>
            </a:endParaRPr>
          </a:p>
        </p:txBody>
      </p:sp>
      <p:sp>
        <p:nvSpPr>
          <p:cNvPr id="8" name="Rectangle 1"/>
          <p:cNvSpPr>
            <a:spLocks noChangeArrowheads="1"/>
          </p:cNvSpPr>
          <p:nvPr/>
        </p:nvSpPr>
        <p:spPr bwMode="auto">
          <a:xfrm>
            <a:off x="383455" y="1052736"/>
            <a:ext cx="607730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dirty="0" smtClean="0"/>
              <a:t>Heat inputs</a:t>
            </a:r>
          </a:p>
          <a:p>
            <a:pPr marL="285750" indent="-285750">
              <a:buFont typeface="Arial" pitchFamily="34" charset="0"/>
              <a:buChar char="•"/>
            </a:pPr>
            <a:r>
              <a:rPr lang="en-GB" dirty="0" smtClean="0"/>
              <a:t>CHP – biomass, gas</a:t>
            </a:r>
          </a:p>
          <a:p>
            <a:pPr marL="285750" indent="-285750">
              <a:buFont typeface="Arial" pitchFamily="34" charset="0"/>
              <a:buChar char="•"/>
            </a:pPr>
            <a:r>
              <a:rPr lang="en-GB" dirty="0" smtClean="0"/>
              <a:t>Electric heat pumps when surplus renewable electricity</a:t>
            </a:r>
            <a:endParaRPr lang="en-GB" dirty="0"/>
          </a:p>
        </p:txBody>
      </p:sp>
      <p:pic>
        <p:nvPicPr>
          <p:cNvPr id="6452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62" y="2644676"/>
            <a:ext cx="8471694" cy="4180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46758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0B4CED86-A0D0-43C0-9001-4B6C8F9F959C}" type="slidenum">
              <a:rPr lang="en-US" smtClean="0"/>
              <a:pPr eaLnBrk="1" hangingPunct="1"/>
              <a:t>27</a:t>
            </a:fld>
            <a:endParaRPr lang="en-US" dirty="0" smtClean="0"/>
          </a:p>
        </p:txBody>
      </p:sp>
      <p:sp>
        <p:nvSpPr>
          <p:cNvPr id="54275" name="Title 2"/>
          <p:cNvSpPr txBox="1">
            <a:spLocks/>
          </p:cNvSpPr>
          <p:nvPr/>
        </p:nvSpPr>
        <p:spPr bwMode="auto">
          <a:xfrm>
            <a:off x="207963" y="492125"/>
            <a:ext cx="84899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r>
              <a:rPr lang="en-GB" b="1" dirty="0" smtClean="0">
                <a:solidFill>
                  <a:schemeClr val="tx2"/>
                </a:solidFill>
              </a:rPr>
              <a:t>TECHNOLOGIES – </a:t>
            </a:r>
            <a:r>
              <a:rPr lang="en-GB" b="1" dirty="0">
                <a:solidFill>
                  <a:schemeClr val="tx2"/>
                </a:solidFill>
              </a:rPr>
              <a:t>district heating and CHP</a:t>
            </a:r>
          </a:p>
          <a:p>
            <a:endParaRPr lang="en-GB" b="1" dirty="0">
              <a:solidFill>
                <a:schemeClr val="tx2"/>
              </a:solidFill>
            </a:endParaRPr>
          </a:p>
          <a:p>
            <a:endParaRPr lang="en-GB" b="1" dirty="0">
              <a:solidFill>
                <a:schemeClr val="tx2"/>
              </a:solidFill>
            </a:endParaRPr>
          </a:p>
        </p:txBody>
      </p:sp>
      <p:sp>
        <p:nvSpPr>
          <p:cNvPr id="54276" name="Rectangle 1"/>
          <p:cNvSpPr>
            <a:spLocks noChangeArrowheads="1"/>
          </p:cNvSpPr>
          <p:nvPr/>
        </p:nvSpPr>
        <p:spPr bwMode="auto">
          <a:xfrm>
            <a:off x="395288" y="1671638"/>
            <a:ext cx="8713787"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600" dirty="0"/>
              <a:t>Currently, district heating pipe and CHP efficiencies are assumed constant as shown below.</a:t>
            </a:r>
          </a:p>
          <a:p>
            <a:r>
              <a:rPr lang="en-GB" sz="1600" dirty="0"/>
              <a:t>In reality, efficiencies will vary with conditions – particularly temperatures.</a:t>
            </a:r>
          </a:p>
          <a:p>
            <a:endParaRPr lang="en-GB" sz="1600" dirty="0"/>
          </a:p>
          <a:p>
            <a:r>
              <a:rPr lang="en-GB" sz="1600" dirty="0"/>
              <a:t>It assumed that all heat input to district heating is from CHP or heat pumps.</a:t>
            </a:r>
          </a:p>
          <a:p>
            <a:r>
              <a:rPr lang="en-GB" sz="1600" dirty="0"/>
              <a:t>In reality, other heat sources including heat only boilers might be used.</a:t>
            </a:r>
          </a:p>
        </p:txBody>
      </p:sp>
      <p:sp>
        <p:nvSpPr>
          <p:cNvPr id="54277" name="Rectangle 1"/>
          <p:cNvSpPr>
            <a:spLocks noChangeArrowheads="1"/>
          </p:cNvSpPr>
          <p:nvPr/>
        </p:nvSpPr>
        <p:spPr bwMode="auto">
          <a:xfrm>
            <a:off x="395288" y="1177925"/>
            <a:ext cx="8713787"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GB" sz="1600" dirty="0"/>
          </a:p>
        </p:txBody>
      </p:sp>
      <p:pic>
        <p:nvPicPr>
          <p:cNvPr id="5427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3716338"/>
            <a:ext cx="6076950"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61874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0D68383F-C713-4605-A291-B8894D14ABC8}" type="slidenum">
              <a:rPr lang="en-US" smtClean="0"/>
              <a:pPr eaLnBrk="1" hangingPunct="1"/>
              <a:t>28</a:t>
            </a:fld>
            <a:endParaRPr lang="en-US" dirty="0" smtClean="0"/>
          </a:p>
        </p:txBody>
      </p:sp>
      <p:sp>
        <p:nvSpPr>
          <p:cNvPr id="64518" name="Title 2"/>
          <p:cNvSpPr txBox="1">
            <a:spLocks/>
          </p:cNvSpPr>
          <p:nvPr/>
        </p:nvSpPr>
        <p:spPr bwMode="auto">
          <a:xfrm>
            <a:off x="158750" y="692150"/>
            <a:ext cx="8489950" cy="50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r>
              <a:rPr lang="en-GB" b="1" dirty="0" smtClean="0">
                <a:solidFill>
                  <a:schemeClr val="tx2"/>
                </a:solidFill>
              </a:rPr>
              <a:t>District heating</a:t>
            </a:r>
            <a:endParaRPr lang="en-GB" dirty="0">
              <a:solidFill>
                <a:schemeClr val="tx2"/>
              </a:solidFill>
            </a:endParaRPr>
          </a:p>
        </p:txBody>
      </p:sp>
      <p:pic>
        <p:nvPicPr>
          <p:cNvPr id="6452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09" y="1628800"/>
            <a:ext cx="8609091" cy="4776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86B16E6E-2774-439F-B85C-D877B2711652}" type="slidenum">
              <a:rPr lang="en-US" smtClean="0"/>
              <a:pPr eaLnBrk="1" hangingPunct="1"/>
              <a:t>29</a:t>
            </a:fld>
            <a:endParaRPr lang="en-US" smtClean="0"/>
          </a:p>
        </p:txBody>
      </p:sp>
      <p:sp>
        <p:nvSpPr>
          <p:cNvPr id="62467" name="Title 2"/>
          <p:cNvSpPr txBox="1">
            <a:spLocks/>
          </p:cNvSpPr>
          <p:nvPr/>
        </p:nvSpPr>
        <p:spPr bwMode="auto">
          <a:xfrm>
            <a:off x="182563" y="692150"/>
            <a:ext cx="84899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r>
              <a:rPr lang="en-GB" b="1">
                <a:solidFill>
                  <a:schemeClr val="tx2"/>
                </a:solidFill>
              </a:rPr>
              <a:t>National system – storage</a:t>
            </a:r>
            <a:endParaRPr lang="en-GB">
              <a:solidFill>
                <a:schemeClr val="tx2"/>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62" y="974434"/>
            <a:ext cx="7675037" cy="331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3655498"/>
            <a:ext cx="4031084" cy="3202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34431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571500" y="1700808"/>
            <a:ext cx="8229600" cy="4139605"/>
          </a:xfrm>
        </p:spPr>
        <p:txBody>
          <a:bodyPr/>
          <a:lstStyle/>
          <a:p>
            <a:pPr marL="358775" indent="-273050" eaLnBrk="1" hangingPunct="1">
              <a:lnSpc>
                <a:spcPct val="90000"/>
              </a:lnSpc>
              <a:buFontTx/>
              <a:buNone/>
              <a:defRPr/>
            </a:pPr>
            <a:r>
              <a:rPr lang="en-GB" sz="1600" b="1" dirty="0" smtClean="0">
                <a:solidFill>
                  <a:schemeClr val="accent2">
                    <a:lumMod val="75000"/>
                  </a:schemeClr>
                </a:solidFill>
              </a:rPr>
              <a:t>SOCIAL</a:t>
            </a:r>
          </a:p>
          <a:p>
            <a:pPr marL="371475" indent="-285750" eaLnBrk="1" hangingPunct="1">
              <a:lnSpc>
                <a:spcPct val="90000"/>
              </a:lnSpc>
              <a:defRPr/>
            </a:pPr>
            <a:r>
              <a:rPr lang="en-GB" sz="1600" b="1" dirty="0">
                <a:solidFill>
                  <a:schemeClr val="accent2">
                    <a:lumMod val="75000"/>
                  </a:schemeClr>
                </a:solidFill>
              </a:rPr>
              <a:t>Affordable </a:t>
            </a:r>
            <a:r>
              <a:rPr lang="en-GB" sz="1600" b="1" dirty="0" smtClean="0">
                <a:solidFill>
                  <a:schemeClr val="accent2">
                    <a:lumMod val="75000"/>
                  </a:schemeClr>
                </a:solidFill>
              </a:rPr>
              <a:t>energy services (alleviation of fuel poverty)</a:t>
            </a:r>
          </a:p>
          <a:p>
            <a:pPr marL="371475" indent="-285750" eaLnBrk="1" hangingPunct="1">
              <a:lnSpc>
                <a:spcPct val="90000"/>
              </a:lnSpc>
              <a:defRPr/>
            </a:pPr>
            <a:endParaRPr lang="en-GB" sz="1600" b="1" dirty="0" smtClean="0">
              <a:solidFill>
                <a:srgbClr val="00B0F0"/>
              </a:solidFill>
            </a:endParaRPr>
          </a:p>
          <a:p>
            <a:pPr marL="358775" indent="-273050" eaLnBrk="1" hangingPunct="1">
              <a:lnSpc>
                <a:spcPct val="90000"/>
              </a:lnSpc>
              <a:buFontTx/>
              <a:buNone/>
              <a:defRPr/>
            </a:pPr>
            <a:r>
              <a:rPr lang="en-GB" sz="1600" b="1" dirty="0" smtClean="0">
                <a:solidFill>
                  <a:srgbClr val="FF0000"/>
                </a:solidFill>
              </a:rPr>
              <a:t>ENERGY SECURITY</a:t>
            </a:r>
          </a:p>
          <a:p>
            <a:pPr marL="358775" indent="-273050" eaLnBrk="1" hangingPunct="1">
              <a:lnSpc>
                <a:spcPct val="90000"/>
              </a:lnSpc>
              <a:defRPr/>
            </a:pPr>
            <a:r>
              <a:rPr lang="en-GB" sz="1600" dirty="0" smtClean="0">
                <a:solidFill>
                  <a:srgbClr val="FF0000"/>
                </a:solidFill>
              </a:rPr>
              <a:t>Reduce dependence on finite fossil and nuclear fuels</a:t>
            </a:r>
          </a:p>
          <a:p>
            <a:pPr marL="358775" indent="-273050" eaLnBrk="1" hangingPunct="1">
              <a:lnSpc>
                <a:spcPct val="90000"/>
              </a:lnSpc>
              <a:defRPr/>
            </a:pPr>
            <a:r>
              <a:rPr lang="en-GB" sz="1600" dirty="0" smtClean="0">
                <a:solidFill>
                  <a:srgbClr val="FF0000"/>
                </a:solidFill>
              </a:rPr>
              <a:t>Renewables: UK 15% of energy from renewables by 2020 =&gt; ~35% renewable electricity?</a:t>
            </a:r>
          </a:p>
          <a:p>
            <a:pPr marL="358775" indent="-273050" eaLnBrk="1" hangingPunct="1">
              <a:lnSpc>
                <a:spcPct val="90000"/>
              </a:lnSpc>
              <a:defRPr/>
            </a:pPr>
            <a:r>
              <a:rPr lang="en-GB" sz="1600" dirty="0" smtClean="0">
                <a:solidFill>
                  <a:srgbClr val="FF0000"/>
                </a:solidFill>
              </a:rPr>
              <a:t>Renewable transport fuels: 5% of by 2010, 10% by 2020</a:t>
            </a:r>
          </a:p>
          <a:p>
            <a:pPr eaLnBrk="1" hangingPunct="1">
              <a:buFontTx/>
              <a:buNone/>
              <a:defRPr/>
            </a:pPr>
            <a:endParaRPr lang="en-GB" sz="1600" b="1" dirty="0" smtClean="0">
              <a:solidFill>
                <a:srgbClr val="00B050"/>
              </a:solidFill>
            </a:endParaRPr>
          </a:p>
          <a:p>
            <a:pPr eaLnBrk="1" hangingPunct="1">
              <a:buFontTx/>
              <a:buNone/>
              <a:defRPr/>
            </a:pPr>
            <a:r>
              <a:rPr lang="en-GB" sz="1600" b="1" dirty="0" smtClean="0">
                <a:solidFill>
                  <a:srgbClr val="00B050"/>
                </a:solidFill>
              </a:rPr>
              <a:t>ENVIRONMENT</a:t>
            </a:r>
          </a:p>
          <a:p>
            <a:pPr eaLnBrk="1" hangingPunct="1">
              <a:defRPr/>
            </a:pPr>
            <a:r>
              <a:rPr lang="en-GB" sz="1600" dirty="0" smtClean="0">
                <a:solidFill>
                  <a:srgbClr val="00B050"/>
                </a:solidFill>
              </a:rPr>
              <a:t>Government targets for GHG reduction from 1990: 12-20% by 2010, ~30% by 2020, 80% 1990-2050, including international transport</a:t>
            </a:r>
          </a:p>
          <a:p>
            <a:pPr eaLnBrk="1" hangingPunct="1">
              <a:defRPr/>
            </a:pPr>
            <a:r>
              <a:rPr lang="en-GB" sz="1600" dirty="0" smtClean="0">
                <a:solidFill>
                  <a:srgbClr val="00B050"/>
                </a:solidFill>
              </a:rPr>
              <a:t>Air pollution etc..</a:t>
            </a:r>
          </a:p>
          <a:p>
            <a:pPr eaLnBrk="1" hangingPunct="1">
              <a:buFontTx/>
              <a:buNone/>
              <a:defRPr/>
            </a:pPr>
            <a:endParaRPr lang="en-GB" sz="1600" b="1" dirty="0" smtClean="0">
              <a:solidFill>
                <a:srgbClr val="00B050"/>
              </a:solidFill>
            </a:endParaRPr>
          </a:p>
          <a:p>
            <a:pPr marL="358775" indent="-273050" eaLnBrk="1" hangingPunct="1">
              <a:lnSpc>
                <a:spcPct val="90000"/>
              </a:lnSpc>
              <a:buFontTx/>
              <a:buNone/>
              <a:defRPr/>
            </a:pPr>
            <a:endParaRPr lang="en-GB" sz="1600" b="1" dirty="0" smtClean="0"/>
          </a:p>
        </p:txBody>
      </p:sp>
      <p:sp>
        <p:nvSpPr>
          <p:cNvPr id="40964" name="Slide Number Placeholder 3"/>
          <p:cNvSpPr>
            <a:spLocks noGrp="1"/>
          </p:cNvSpPr>
          <p:nvPr>
            <p:ph type="sldNum" sz="quarter" idx="10"/>
          </p:nvPr>
        </p:nvSpPr>
        <p:spPr>
          <a:xfrm>
            <a:off x="8405564" y="6387802"/>
            <a:ext cx="6858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E310C2E4-5A07-4ADA-8905-F963269EB734}" type="slidenum">
              <a:rPr lang="en-GB" smtClean="0"/>
              <a:pPr eaLnBrk="1" hangingPunct="1"/>
              <a:t>3</a:t>
            </a:fld>
            <a:endParaRPr lang="en-GB" dirty="0" smtClean="0"/>
          </a:p>
        </p:txBody>
      </p:sp>
      <p:sp>
        <p:nvSpPr>
          <p:cNvPr id="5" name="Title 2"/>
          <p:cNvSpPr txBox="1">
            <a:spLocks/>
          </p:cNvSpPr>
          <p:nvPr/>
        </p:nvSpPr>
        <p:spPr bwMode="auto">
          <a:xfrm>
            <a:off x="258514" y="620688"/>
            <a:ext cx="84899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a:lstStyle>
          <a:p>
            <a:r>
              <a:rPr lang="en-GB" sz="2400" b="1" dirty="0" smtClean="0"/>
              <a:t>Some objectives</a:t>
            </a:r>
          </a:p>
        </p:txBody>
      </p:sp>
    </p:spTree>
    <p:extLst>
      <p:ext uri="{BB962C8B-B14F-4D97-AF65-F5344CB8AC3E}">
        <p14:creationId xmlns:p14="http://schemas.microsoft.com/office/powerpoint/2010/main" val="23299589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3"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4922BA36-0F29-487D-9BAB-87430AFD2443}" type="slidenum">
              <a:rPr lang="en-US" smtClean="0"/>
              <a:pPr eaLnBrk="1" hangingPunct="1"/>
              <a:t>30</a:t>
            </a:fld>
            <a:endParaRPr lang="en-US" dirty="0" smtClean="0"/>
          </a:p>
        </p:txBody>
      </p:sp>
      <p:pic>
        <p:nvPicPr>
          <p:cNvPr id="2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4457" y="2813756"/>
            <a:ext cx="4932039" cy="2055404"/>
          </a:xfrm>
          <a:prstGeom prst="rect">
            <a:avLst/>
          </a:prstGeom>
          <a:noFill/>
          <a:ln w="38100">
            <a:solidFill>
              <a:srgbClr val="FF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24" y="2684236"/>
            <a:ext cx="3095472" cy="1289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69" y="4152452"/>
            <a:ext cx="3142871" cy="1309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 y="5572765"/>
            <a:ext cx="3083977" cy="1285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8569" y="815317"/>
            <a:ext cx="4025430" cy="1677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6056" y="5182441"/>
            <a:ext cx="4020576" cy="167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92" y="1049767"/>
            <a:ext cx="3464818" cy="1443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4" name="Rectangle 1"/>
          <p:cNvSpPr>
            <a:spLocks noChangeArrowheads="1"/>
          </p:cNvSpPr>
          <p:nvPr/>
        </p:nvSpPr>
        <p:spPr bwMode="auto">
          <a:xfrm>
            <a:off x="2708468" y="1037833"/>
            <a:ext cx="1107996" cy="338554"/>
          </a:xfrm>
          <a:prstGeom prst="rect">
            <a:avLst/>
          </a:prstGeom>
          <a:solidFill>
            <a:schemeClr val="bg1"/>
          </a:solidFill>
          <a:ln w="9525">
            <a:solidFill>
              <a:srgbClr val="000000"/>
            </a:solidFill>
            <a:miter lim="800000"/>
            <a:headEnd/>
            <a:tailEnd/>
          </a:ln>
          <a:extLst/>
        </p:spPr>
        <p:txBody>
          <a:bodyPr wrap="none">
            <a:spAutoFit/>
          </a:bodyPr>
          <a:lstStyle/>
          <a:p>
            <a:r>
              <a:rPr lang="en-GB" sz="1600" b="1" dirty="0"/>
              <a:t>Domestic</a:t>
            </a:r>
          </a:p>
        </p:txBody>
      </p:sp>
      <p:sp>
        <p:nvSpPr>
          <p:cNvPr id="65545" name="Title 2"/>
          <p:cNvSpPr txBox="1">
            <a:spLocks/>
          </p:cNvSpPr>
          <p:nvPr/>
        </p:nvSpPr>
        <p:spPr bwMode="auto">
          <a:xfrm>
            <a:off x="207963" y="492125"/>
            <a:ext cx="84899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r>
              <a:rPr lang="en-GB" b="1" dirty="0" smtClean="0">
                <a:solidFill>
                  <a:schemeClr val="tx2"/>
                </a:solidFill>
              </a:rPr>
              <a:t>Energy consumption </a:t>
            </a:r>
            <a:r>
              <a:rPr lang="en-GB" sz="1400" b="1" dirty="0" smtClean="0">
                <a:solidFill>
                  <a:schemeClr val="tx2"/>
                </a:solidFill>
              </a:rPr>
              <a:t>– </a:t>
            </a:r>
            <a:r>
              <a:rPr lang="en-GB" sz="1400" dirty="0" err="1">
                <a:solidFill>
                  <a:srgbClr val="0070C0"/>
                </a:solidFill>
                <a:latin typeface="Arial Black" pitchFamily="34" charset="0"/>
              </a:rPr>
              <a:t>Dyn</a:t>
            </a:r>
            <a:r>
              <a:rPr lang="en-GB" sz="1400" dirty="0" err="1">
                <a:solidFill>
                  <a:srgbClr val="FF0000"/>
                </a:solidFill>
                <a:latin typeface="Arial Black" pitchFamily="34" charset="0"/>
              </a:rPr>
              <a:t>E</a:t>
            </a:r>
            <a:r>
              <a:rPr lang="en-GB" sz="1400" dirty="0" err="1">
                <a:solidFill>
                  <a:srgbClr val="00B050"/>
                </a:solidFill>
                <a:latin typeface="Arial Black" pitchFamily="34" charset="0"/>
              </a:rPr>
              <a:t>Mo</a:t>
            </a:r>
            <a:r>
              <a:rPr lang="en-GB" sz="1400" dirty="0">
                <a:solidFill>
                  <a:srgbClr val="00B050"/>
                </a:solidFill>
                <a:latin typeface="Arial Black" pitchFamily="34" charset="0"/>
              </a:rPr>
              <a:t> </a:t>
            </a:r>
            <a:r>
              <a:rPr lang="en-GB" sz="1400" b="1" dirty="0" smtClean="0">
                <a:solidFill>
                  <a:schemeClr val="tx2"/>
                </a:solidFill>
              </a:rPr>
              <a:t>one </a:t>
            </a:r>
            <a:r>
              <a:rPr lang="en-GB" sz="1400" b="1" dirty="0">
                <a:solidFill>
                  <a:schemeClr val="tx2"/>
                </a:solidFill>
              </a:rPr>
              <a:t>day for </a:t>
            </a:r>
            <a:r>
              <a:rPr lang="en-GB" sz="1400" b="1" dirty="0" smtClean="0">
                <a:solidFill>
                  <a:schemeClr val="tx2"/>
                </a:solidFill>
              </a:rPr>
              <a:t>month 1 </a:t>
            </a:r>
            <a:r>
              <a:rPr lang="en-GB" sz="1400" b="1" dirty="0">
                <a:solidFill>
                  <a:schemeClr val="tx2"/>
                </a:solidFill>
              </a:rPr>
              <a:t>; modelled at </a:t>
            </a:r>
            <a:r>
              <a:rPr lang="en-GB" sz="1400" b="1" dirty="0" smtClean="0">
                <a:solidFill>
                  <a:schemeClr val="tx2"/>
                </a:solidFill>
              </a:rPr>
              <a:t>5 min </a:t>
            </a:r>
            <a:r>
              <a:rPr lang="en-GB" sz="1400" b="1" dirty="0">
                <a:solidFill>
                  <a:schemeClr val="tx2"/>
                </a:solidFill>
              </a:rPr>
              <a:t>intervals</a:t>
            </a:r>
          </a:p>
        </p:txBody>
      </p:sp>
      <p:sp>
        <p:nvSpPr>
          <p:cNvPr id="65546" name="Rectangle 1"/>
          <p:cNvSpPr>
            <a:spLocks noChangeArrowheads="1"/>
          </p:cNvSpPr>
          <p:nvPr/>
        </p:nvSpPr>
        <p:spPr bwMode="auto">
          <a:xfrm>
            <a:off x="2314783" y="2706492"/>
            <a:ext cx="994183" cy="338554"/>
          </a:xfrm>
          <a:prstGeom prst="rect">
            <a:avLst/>
          </a:prstGeom>
          <a:solidFill>
            <a:schemeClr val="bg1"/>
          </a:solidFill>
          <a:ln w="9525">
            <a:solidFill>
              <a:srgbClr val="000000"/>
            </a:solidFill>
            <a:miter lim="800000"/>
            <a:headEnd/>
            <a:tailEnd/>
          </a:ln>
          <a:extLst/>
        </p:spPr>
        <p:txBody>
          <a:bodyPr wrap="none">
            <a:spAutoFit/>
          </a:bodyPr>
          <a:lstStyle/>
          <a:p>
            <a:r>
              <a:rPr lang="en-GB" sz="1600" b="1" dirty="0"/>
              <a:t>Industry</a:t>
            </a:r>
          </a:p>
        </p:txBody>
      </p:sp>
      <p:sp>
        <p:nvSpPr>
          <p:cNvPr id="65548" name="Rectangle 1"/>
          <p:cNvSpPr>
            <a:spLocks noChangeArrowheads="1"/>
          </p:cNvSpPr>
          <p:nvPr/>
        </p:nvSpPr>
        <p:spPr bwMode="auto">
          <a:xfrm>
            <a:off x="2109978" y="4224433"/>
            <a:ext cx="1027845" cy="338554"/>
          </a:xfrm>
          <a:prstGeom prst="rect">
            <a:avLst/>
          </a:prstGeom>
          <a:solidFill>
            <a:schemeClr val="bg1"/>
          </a:solidFill>
          <a:ln w="9525">
            <a:solidFill>
              <a:srgbClr val="000000"/>
            </a:solidFill>
            <a:miter lim="800000"/>
            <a:headEnd/>
            <a:tailEnd/>
          </a:ln>
          <a:extLst/>
        </p:spPr>
        <p:txBody>
          <a:bodyPr wrap="none">
            <a:spAutoFit/>
          </a:bodyPr>
          <a:lstStyle/>
          <a:p>
            <a:r>
              <a:rPr lang="en-GB" sz="1600" b="1" dirty="0"/>
              <a:t>Services</a:t>
            </a:r>
          </a:p>
        </p:txBody>
      </p:sp>
      <p:sp>
        <p:nvSpPr>
          <p:cNvPr id="65549" name="Rectangle 1"/>
          <p:cNvSpPr>
            <a:spLocks noChangeArrowheads="1"/>
          </p:cNvSpPr>
          <p:nvPr/>
        </p:nvSpPr>
        <p:spPr bwMode="auto">
          <a:xfrm>
            <a:off x="5900759" y="2765414"/>
            <a:ext cx="2249334" cy="338554"/>
          </a:xfrm>
          <a:prstGeom prst="rect">
            <a:avLst/>
          </a:prstGeom>
          <a:solidFill>
            <a:schemeClr val="bg1"/>
          </a:solidFill>
          <a:ln w="9525">
            <a:solidFill>
              <a:srgbClr val="000000"/>
            </a:solidFill>
            <a:miter lim="800000"/>
            <a:headEnd/>
            <a:tailEnd/>
          </a:ln>
          <a:extLst/>
        </p:spPr>
        <p:txBody>
          <a:bodyPr wrap="none">
            <a:spAutoFit/>
          </a:bodyPr>
          <a:lstStyle/>
          <a:p>
            <a:r>
              <a:rPr lang="en-GB" sz="1600" b="1" dirty="0"/>
              <a:t>Electricity consumed</a:t>
            </a:r>
          </a:p>
        </p:txBody>
      </p:sp>
      <p:cxnSp>
        <p:nvCxnSpPr>
          <p:cNvPr id="23" name="Straight Arrow Connector 22"/>
          <p:cNvCxnSpPr/>
          <p:nvPr/>
        </p:nvCxnSpPr>
        <p:spPr>
          <a:xfrm flipV="1">
            <a:off x="3308966" y="2875769"/>
            <a:ext cx="393128" cy="2"/>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3084047" y="5182441"/>
            <a:ext cx="633703" cy="533566"/>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9" name="Rectangle 1"/>
          <p:cNvSpPr>
            <a:spLocks noChangeArrowheads="1"/>
          </p:cNvSpPr>
          <p:nvPr/>
        </p:nvSpPr>
        <p:spPr bwMode="auto">
          <a:xfrm>
            <a:off x="4716016" y="971339"/>
            <a:ext cx="1372492" cy="338554"/>
          </a:xfrm>
          <a:prstGeom prst="rect">
            <a:avLst/>
          </a:prstGeom>
          <a:solidFill>
            <a:schemeClr val="bg1"/>
          </a:solidFill>
          <a:ln w="9525">
            <a:solidFill>
              <a:srgbClr val="000000"/>
            </a:solidFill>
            <a:miter lim="800000"/>
            <a:headEnd/>
            <a:tailEnd/>
          </a:ln>
          <a:extLst/>
        </p:spPr>
        <p:txBody>
          <a:bodyPr wrap="none">
            <a:spAutoFit/>
          </a:bodyPr>
          <a:lstStyle/>
          <a:p>
            <a:r>
              <a:rPr lang="en-GB" sz="1600" b="1" dirty="0"/>
              <a:t>District heat</a:t>
            </a:r>
          </a:p>
        </p:txBody>
      </p:sp>
      <p:cxnSp>
        <p:nvCxnSpPr>
          <p:cNvPr id="30" name="Straight Arrow Connector 29"/>
          <p:cNvCxnSpPr>
            <a:stCxn id="65548" idx="3"/>
          </p:cNvCxnSpPr>
          <p:nvPr/>
        </p:nvCxnSpPr>
        <p:spPr>
          <a:xfrm flipV="1">
            <a:off x="3137823" y="4224433"/>
            <a:ext cx="564271" cy="169277"/>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5" name="Rectangle 1"/>
          <p:cNvSpPr>
            <a:spLocks noChangeArrowheads="1"/>
          </p:cNvSpPr>
          <p:nvPr/>
        </p:nvSpPr>
        <p:spPr bwMode="auto">
          <a:xfrm>
            <a:off x="3826360" y="5774273"/>
            <a:ext cx="1609736" cy="338554"/>
          </a:xfrm>
          <a:prstGeom prst="rect">
            <a:avLst/>
          </a:prstGeom>
          <a:solidFill>
            <a:schemeClr val="bg1"/>
          </a:solidFill>
          <a:ln w="9525">
            <a:solidFill>
              <a:srgbClr val="000000"/>
            </a:solidFill>
            <a:miter lim="800000"/>
            <a:headEnd/>
            <a:tailEnd/>
          </a:ln>
          <a:extLst/>
        </p:spPr>
        <p:txBody>
          <a:bodyPr wrap="none">
            <a:spAutoFit/>
          </a:bodyPr>
          <a:lstStyle/>
          <a:p>
            <a:r>
              <a:rPr lang="en-GB" sz="1600" b="1" dirty="0"/>
              <a:t>Fuel synthesis</a:t>
            </a:r>
          </a:p>
        </p:txBody>
      </p:sp>
      <p:cxnSp>
        <p:nvCxnSpPr>
          <p:cNvPr id="38" name="Straight Arrow Connector 37"/>
          <p:cNvCxnSpPr/>
          <p:nvPr/>
        </p:nvCxnSpPr>
        <p:spPr>
          <a:xfrm>
            <a:off x="3816464" y="1362629"/>
            <a:ext cx="344524" cy="790344"/>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4644008" y="5182441"/>
            <a:ext cx="144016" cy="599732"/>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 name="Straight Arrow Connector 2"/>
          <p:cNvCxnSpPr/>
          <p:nvPr/>
        </p:nvCxnSpPr>
        <p:spPr>
          <a:xfrm>
            <a:off x="4932040" y="1308741"/>
            <a:ext cx="0" cy="968131"/>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5547" name="Rectangle 1"/>
          <p:cNvSpPr>
            <a:spLocks noChangeArrowheads="1"/>
          </p:cNvSpPr>
          <p:nvPr/>
        </p:nvSpPr>
        <p:spPr bwMode="auto">
          <a:xfrm>
            <a:off x="2145547" y="5612895"/>
            <a:ext cx="1130309" cy="338554"/>
          </a:xfrm>
          <a:prstGeom prst="rect">
            <a:avLst/>
          </a:prstGeom>
          <a:solidFill>
            <a:schemeClr val="bg1"/>
          </a:solidFill>
          <a:ln w="9525">
            <a:solidFill>
              <a:srgbClr val="000000"/>
            </a:solidFill>
            <a:miter lim="800000"/>
            <a:headEnd/>
            <a:tailEnd/>
          </a:ln>
          <a:extLst/>
        </p:spPr>
        <p:txBody>
          <a:bodyPr wrap="none">
            <a:spAutoFit/>
          </a:bodyPr>
          <a:lstStyle/>
          <a:p>
            <a:r>
              <a:rPr lang="en-GB" sz="1600" b="1" dirty="0"/>
              <a:t>Transport</a:t>
            </a:r>
          </a:p>
        </p:txBody>
      </p:sp>
    </p:spTree>
    <p:extLst>
      <p:ext uri="{BB962C8B-B14F-4D97-AF65-F5344CB8AC3E}">
        <p14:creationId xmlns:p14="http://schemas.microsoft.com/office/powerpoint/2010/main" val="29161790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p:cNvSpPr>
            <a:spLocks noGrp="1"/>
          </p:cNvSpPr>
          <p:nvPr>
            <p:ph type="sldNum" sz="quarter" idx="4294967295"/>
          </p:nvPr>
        </p:nvSpPr>
        <p:spPr bwMode="auto">
          <a:xfrm>
            <a:off x="7010400" y="6381750"/>
            <a:ext cx="2133600" cy="476250"/>
          </a:xfrm>
          <a:prstGeom prst="rect">
            <a:avLst/>
          </a:prstGeom>
          <a:noFill/>
          <a:ln>
            <a:miter lim="800000"/>
            <a:headEnd/>
            <a:tailEnd/>
          </a:ln>
        </p:spPr>
        <p:txBody>
          <a:bodyPr/>
          <a:lstStyle/>
          <a:p>
            <a:pPr algn="r"/>
            <a:fld id="{F8FCABF1-40FB-409E-82C8-78DABC6132B0}" type="slidenum">
              <a:rPr lang="en-GB"/>
              <a:pPr algn="r"/>
              <a:t>31</a:t>
            </a:fld>
            <a:endParaRPr lang="en-GB"/>
          </a:p>
        </p:txBody>
      </p:sp>
      <p:sp>
        <p:nvSpPr>
          <p:cNvPr id="32771" name="Rectangle 2"/>
          <p:cNvSpPr>
            <a:spLocks noGrp="1" noChangeArrowheads="1"/>
          </p:cNvSpPr>
          <p:nvPr>
            <p:ph type="title"/>
          </p:nvPr>
        </p:nvSpPr>
        <p:spPr>
          <a:xfrm>
            <a:off x="685800" y="548680"/>
            <a:ext cx="7414592" cy="442913"/>
          </a:xfrm>
        </p:spPr>
        <p:txBody>
          <a:bodyPr/>
          <a:lstStyle/>
          <a:p>
            <a:r>
              <a:rPr lang="en-GB" sz="2000" dirty="0" smtClean="0">
                <a:latin typeface="Arial Black" pitchFamily="34" charset="0"/>
              </a:rPr>
              <a:t>Electricity</a:t>
            </a:r>
            <a:r>
              <a:rPr lang="en-GB" sz="2000" dirty="0" smtClean="0"/>
              <a:t> : system management </a:t>
            </a:r>
            <a:r>
              <a:rPr lang="en-GB" sz="2000" dirty="0"/>
              <a:t>optimisation </a:t>
            </a:r>
            <a:r>
              <a:rPr lang="en-GB" sz="2000" dirty="0" smtClean="0">
                <a:solidFill>
                  <a:srgbClr val="FF3300"/>
                </a:solidFill>
              </a:rPr>
              <a:t>animated</a:t>
            </a:r>
            <a:endParaRPr lang="en-GB" sz="2000" dirty="0" smtClean="0"/>
          </a:p>
        </p:txBody>
      </p:sp>
      <p:pic>
        <p:nvPicPr>
          <p:cNvPr id="32772" name="Picture 3" descr="ELSRate2x"/>
          <p:cNvPicPr>
            <a:picLocks noChangeAspect="1" noChangeArrowheads="1" noCrop="1"/>
          </p:cNvPicPr>
          <p:nvPr/>
        </p:nvPicPr>
        <p:blipFill>
          <a:blip r:embed="rId3" cstate="print"/>
          <a:srcRect/>
          <a:stretch>
            <a:fillRect/>
          </a:stretch>
        </p:blipFill>
        <p:spPr bwMode="auto">
          <a:xfrm>
            <a:off x="179512" y="853493"/>
            <a:ext cx="8712968" cy="6247915"/>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142260" y="836712"/>
            <a:ext cx="8894236" cy="6026667"/>
          </a:xfrm>
          <a:prstGeom prst="rect">
            <a:avLst/>
          </a:prstGeom>
          <a:noFill/>
          <a:ln w="9525">
            <a:noFill/>
            <a:miter lim="800000"/>
            <a:headEnd/>
            <a:tailEnd/>
          </a:ln>
        </p:spPr>
      </p:pic>
    </p:spTree>
    <p:extLst>
      <p:ext uri="{BB962C8B-B14F-4D97-AF65-F5344CB8AC3E}">
        <p14:creationId xmlns:p14="http://schemas.microsoft.com/office/powerpoint/2010/main" val="130372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5"/>
          <p:cNvPicPr>
            <a:picLocks noChangeAspect="1" noChangeArrowheads="1"/>
          </p:cNvPicPr>
          <p:nvPr/>
        </p:nvPicPr>
        <p:blipFill>
          <a:blip r:embed="rId3" cstate="print"/>
          <a:srcRect/>
          <a:stretch>
            <a:fillRect/>
          </a:stretch>
        </p:blipFill>
        <p:spPr bwMode="auto">
          <a:xfrm>
            <a:off x="611560" y="1196752"/>
            <a:ext cx="7920038" cy="5381625"/>
          </a:xfrm>
          <a:prstGeom prst="rect">
            <a:avLst/>
          </a:prstGeom>
          <a:noFill/>
          <a:ln w="9525" algn="ctr">
            <a:noFill/>
            <a:miter lim="800000"/>
            <a:headEnd/>
            <a:tailEnd/>
          </a:ln>
        </p:spPr>
      </p:pic>
      <p:sp>
        <p:nvSpPr>
          <p:cNvPr id="50179" name="Rectangle 2"/>
          <p:cNvSpPr>
            <a:spLocks noGrp="1" noChangeArrowheads="1"/>
          </p:cNvSpPr>
          <p:nvPr>
            <p:ph type="title"/>
          </p:nvPr>
        </p:nvSpPr>
        <p:spPr>
          <a:xfrm>
            <a:off x="330200" y="692696"/>
            <a:ext cx="8489950" cy="1008063"/>
          </a:xfrm>
        </p:spPr>
        <p:txBody>
          <a:bodyPr/>
          <a:lstStyle/>
          <a:p>
            <a:r>
              <a:rPr lang="en-GB" sz="2000" dirty="0" smtClean="0">
                <a:latin typeface="Arial Black" pitchFamily="34" charset="0"/>
              </a:rPr>
              <a:t>Dynamic system control </a:t>
            </a:r>
            <a:r>
              <a:rPr lang="en-GB" sz="2000" dirty="0" smtClean="0"/>
              <a:t>- days : </a:t>
            </a:r>
            <a:r>
              <a:rPr lang="en-GB" sz="2000" dirty="0" smtClean="0">
                <a:solidFill>
                  <a:srgbClr val="FF3300"/>
                </a:solidFill>
              </a:rPr>
              <a:t>animation</a:t>
            </a:r>
            <a:endParaRPr lang="en-US" sz="2000" dirty="0" smtClean="0">
              <a:solidFill>
                <a:srgbClr val="FF3300"/>
              </a:solidFill>
            </a:endParaRPr>
          </a:p>
        </p:txBody>
      </p:sp>
      <p:sp>
        <p:nvSpPr>
          <p:cNvPr id="50180" name="Rectangle 3"/>
          <p:cNvSpPr>
            <a:spLocks noGrp="1" noChangeArrowheads="1"/>
          </p:cNvSpPr>
          <p:nvPr>
            <p:ph idx="1"/>
          </p:nvPr>
        </p:nvSpPr>
        <p:spPr/>
        <p:txBody>
          <a:bodyPr/>
          <a:lstStyle/>
          <a:p>
            <a:pPr>
              <a:buFontTx/>
              <a:buNone/>
            </a:pPr>
            <a:endParaRPr lang="en-US" sz="1400" smtClean="0"/>
          </a:p>
          <a:p>
            <a:pPr>
              <a:buFontTx/>
              <a:buNone/>
            </a:pPr>
            <a:endParaRPr lang="en-US" sz="1400" smtClean="0"/>
          </a:p>
        </p:txBody>
      </p:sp>
      <p:sp>
        <p:nvSpPr>
          <p:cNvPr id="50178" name="Slide Number Placeholder 4"/>
          <p:cNvSpPr>
            <a:spLocks noGrp="1"/>
          </p:cNvSpPr>
          <p:nvPr>
            <p:ph type="sldNum" sz="quarter" idx="4294967295"/>
          </p:nvPr>
        </p:nvSpPr>
        <p:spPr bwMode="auto">
          <a:xfrm>
            <a:off x="7010400" y="6572272"/>
            <a:ext cx="2133600" cy="285728"/>
          </a:xfrm>
          <a:prstGeom prst="rect">
            <a:avLst/>
          </a:prstGeom>
          <a:noFill/>
          <a:ln>
            <a:miter lim="800000"/>
            <a:headEnd/>
            <a:tailEnd/>
          </a:ln>
        </p:spPr>
        <p:txBody>
          <a:bodyPr/>
          <a:lstStyle/>
          <a:p>
            <a:pPr algn="r"/>
            <a:fld id="{9A7F5E21-CEB0-4497-B639-4F7A8A136018}" type="slidenum">
              <a:rPr lang="en-GB"/>
              <a:pPr algn="r"/>
              <a:t>32</a:t>
            </a:fld>
            <a:endParaRPr lang="en-GB"/>
          </a:p>
        </p:txBody>
      </p:sp>
      <p:pic>
        <p:nvPicPr>
          <p:cNvPr id="50181" name="Picture 9" descr="ESTDaySys"/>
          <p:cNvPicPr>
            <a:picLocks noChangeAspect="1" noChangeArrowheads="1" noCrop="1"/>
          </p:cNvPicPr>
          <p:nvPr/>
        </p:nvPicPr>
        <p:blipFill>
          <a:blip r:embed="rId4" cstate="print"/>
          <a:srcRect/>
          <a:stretch>
            <a:fillRect/>
          </a:stretch>
        </p:blipFill>
        <p:spPr bwMode="auto">
          <a:xfrm>
            <a:off x="539552" y="1058221"/>
            <a:ext cx="8125023" cy="5755155"/>
          </a:xfrm>
          <a:prstGeom prst="rect">
            <a:avLst/>
          </a:prstGeom>
          <a:noFill/>
          <a:ln w="9525">
            <a:noFill/>
            <a:miter lim="800000"/>
            <a:headEnd/>
            <a:tailEnd/>
          </a:ln>
        </p:spPr>
      </p:pic>
    </p:spTree>
    <p:extLst>
      <p:ext uri="{BB962C8B-B14F-4D97-AF65-F5344CB8AC3E}">
        <p14:creationId xmlns:p14="http://schemas.microsoft.com/office/powerpoint/2010/main" val="132054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fade">
                                      <p:cBhvr>
                                        <p:cTn id="7" dur="5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4"/>
          <p:cNvSpPr>
            <a:spLocks noGrp="1"/>
          </p:cNvSpPr>
          <p:nvPr>
            <p:ph type="sldNum" sz="quarter" idx="4294967295"/>
          </p:nvPr>
        </p:nvSpPr>
        <p:spPr bwMode="auto">
          <a:xfrm>
            <a:off x="7010400" y="6381750"/>
            <a:ext cx="2133600" cy="476250"/>
          </a:xfrm>
          <a:prstGeom prst="rect">
            <a:avLst/>
          </a:prstGeom>
          <a:noFill/>
          <a:ln>
            <a:miter lim="800000"/>
            <a:headEnd/>
            <a:tailEnd/>
          </a:ln>
        </p:spPr>
        <p:txBody>
          <a:bodyPr/>
          <a:lstStyle/>
          <a:p>
            <a:pPr algn="r"/>
            <a:fld id="{EF549915-518F-462C-A867-3FC62C4E335B}" type="slidenum">
              <a:rPr lang="en-GB"/>
              <a:pPr algn="r"/>
              <a:t>33</a:t>
            </a:fld>
            <a:endParaRPr lang="en-GB"/>
          </a:p>
        </p:txBody>
      </p:sp>
      <p:sp>
        <p:nvSpPr>
          <p:cNvPr id="61443" name="Rectangle 2"/>
          <p:cNvSpPr>
            <a:spLocks noGrp="1" noChangeArrowheads="1"/>
          </p:cNvSpPr>
          <p:nvPr>
            <p:ph type="title"/>
          </p:nvPr>
        </p:nvSpPr>
        <p:spPr>
          <a:xfrm>
            <a:off x="395288" y="620713"/>
            <a:ext cx="8229600" cy="450850"/>
          </a:xfrm>
        </p:spPr>
        <p:txBody>
          <a:bodyPr/>
          <a:lstStyle/>
          <a:p>
            <a:r>
              <a:rPr lang="en-GB" sz="2000" dirty="0">
                <a:latin typeface="Arial Black" pitchFamily="34" charset="0"/>
              </a:rPr>
              <a:t>Dynamic system control </a:t>
            </a:r>
            <a:r>
              <a:rPr lang="en-GB" sz="2000" dirty="0" smtClean="0"/>
              <a:t>– months : </a:t>
            </a:r>
            <a:r>
              <a:rPr lang="en-GB" sz="2000" dirty="0" smtClean="0">
                <a:solidFill>
                  <a:srgbClr val="FF3300"/>
                </a:solidFill>
              </a:rPr>
              <a:t>animated</a:t>
            </a:r>
            <a:endParaRPr lang="en-US" sz="2000" dirty="0" smtClean="0">
              <a:solidFill>
                <a:srgbClr val="FF3300"/>
              </a:solidFill>
            </a:endParaRPr>
          </a:p>
        </p:txBody>
      </p:sp>
      <p:sp>
        <p:nvSpPr>
          <p:cNvPr id="61444" name="Rectangle 3"/>
          <p:cNvSpPr>
            <a:spLocks noChangeArrowheads="1"/>
          </p:cNvSpPr>
          <p:nvPr/>
        </p:nvSpPr>
        <p:spPr bwMode="auto">
          <a:xfrm>
            <a:off x="755650" y="1268413"/>
            <a:ext cx="7488238" cy="5113337"/>
          </a:xfrm>
          <a:prstGeom prst="rect">
            <a:avLst/>
          </a:prstGeom>
          <a:noFill/>
          <a:ln w="9525">
            <a:noFill/>
            <a:miter lim="800000"/>
            <a:headEnd/>
            <a:tailEnd/>
          </a:ln>
        </p:spPr>
        <p:txBody>
          <a:bodyPr/>
          <a:lstStyle/>
          <a:p>
            <a:pPr marL="342900" indent="-342900">
              <a:spcBef>
                <a:spcPct val="20000"/>
              </a:spcBef>
            </a:pPr>
            <a:endParaRPr lang="en-GB" sz="1400"/>
          </a:p>
          <a:p>
            <a:pPr marL="342900" indent="-342900">
              <a:spcBef>
                <a:spcPct val="20000"/>
              </a:spcBef>
            </a:pPr>
            <a:endParaRPr lang="en-US" sz="1400"/>
          </a:p>
          <a:p>
            <a:pPr marL="742950" lvl="1" indent="-285750">
              <a:spcBef>
                <a:spcPct val="20000"/>
              </a:spcBef>
              <a:buFontTx/>
              <a:buChar char="–"/>
            </a:pPr>
            <a:endParaRPr lang="en-US" sz="1400"/>
          </a:p>
        </p:txBody>
      </p:sp>
      <p:sp>
        <p:nvSpPr>
          <p:cNvPr id="61445" name="Rectangle 4"/>
          <p:cNvSpPr>
            <a:spLocks noGrp="1" noChangeArrowheads="1"/>
          </p:cNvSpPr>
          <p:nvPr>
            <p:ph type="body" sz="half" idx="1"/>
          </p:nvPr>
        </p:nvSpPr>
        <p:spPr>
          <a:xfrm>
            <a:off x="827088" y="1125538"/>
            <a:ext cx="3810000" cy="4114800"/>
          </a:xfrm>
        </p:spPr>
        <p:txBody>
          <a:bodyPr/>
          <a:lstStyle/>
          <a:p>
            <a:pPr>
              <a:buFontTx/>
              <a:buNone/>
            </a:pPr>
            <a:endParaRPr lang="en-GB" sz="1200" smtClean="0"/>
          </a:p>
        </p:txBody>
      </p:sp>
      <p:pic>
        <p:nvPicPr>
          <p:cNvPr id="61446" name="Picture 6" descr="VarIntYrGrOptTest"/>
          <p:cNvPicPr>
            <a:picLocks noChangeAspect="1" noChangeArrowheads="1" noCrop="1"/>
          </p:cNvPicPr>
          <p:nvPr/>
        </p:nvPicPr>
        <p:blipFill>
          <a:blip r:embed="rId3" cstate="print"/>
          <a:srcRect/>
          <a:stretch>
            <a:fillRect/>
          </a:stretch>
        </p:blipFill>
        <p:spPr bwMode="auto">
          <a:xfrm>
            <a:off x="1043608" y="955279"/>
            <a:ext cx="7273032" cy="5858097"/>
          </a:xfrm>
          <a:prstGeom prst="rect">
            <a:avLst/>
          </a:prstGeom>
          <a:noFill/>
          <a:ln w="9525">
            <a:noFill/>
            <a:miter lim="800000"/>
            <a:headEnd/>
            <a:tailEnd/>
          </a:ln>
        </p:spPr>
      </p:pic>
    </p:spTree>
    <p:extLst>
      <p:ext uri="{BB962C8B-B14F-4D97-AF65-F5344CB8AC3E}">
        <p14:creationId xmlns:p14="http://schemas.microsoft.com/office/powerpoint/2010/main" val="41020126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txBox="1">
            <a:spLocks noChangeArrowheads="1"/>
          </p:cNvSpPr>
          <p:nvPr/>
        </p:nvSpPr>
        <p:spPr bwMode="auto">
          <a:xfrm>
            <a:off x="2664172" y="2075349"/>
            <a:ext cx="187220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a:lstStyle>
          <a:p>
            <a:pPr eaLnBrk="1" hangingPunct="1"/>
            <a:r>
              <a:rPr lang="en-US" sz="1500" b="1" kern="0" dirty="0" smtClean="0"/>
              <a:t>A village is a </a:t>
            </a:r>
          </a:p>
          <a:p>
            <a:pPr eaLnBrk="1" hangingPunct="1"/>
            <a:r>
              <a:rPr lang="en-US" sz="1500" b="1" kern="0" dirty="0" smtClean="0"/>
              <a:t>solar collector</a:t>
            </a:r>
          </a:p>
        </p:txBody>
      </p:sp>
      <p:sp>
        <p:nvSpPr>
          <p:cNvPr id="37890" name="Rectangle 2"/>
          <p:cNvSpPr>
            <a:spLocks noGrp="1" noChangeArrowheads="1"/>
          </p:cNvSpPr>
          <p:nvPr>
            <p:ph type="title"/>
          </p:nvPr>
        </p:nvSpPr>
        <p:spPr>
          <a:xfrm>
            <a:off x="179512" y="595393"/>
            <a:ext cx="8823022" cy="504825"/>
          </a:xfrm>
        </p:spPr>
        <p:txBody>
          <a:bodyPr/>
          <a:lstStyle/>
          <a:p>
            <a:pPr eaLnBrk="1" hangingPunct="1"/>
            <a:r>
              <a:rPr lang="en-GB" sz="2400" b="1" dirty="0" smtClean="0">
                <a:latin typeface="Arial Black" pitchFamily="34" charset="0"/>
              </a:rPr>
              <a:t>Energy, Space and Time : </a:t>
            </a:r>
            <a:r>
              <a:rPr lang="en-US" sz="2000" b="1" dirty="0" smtClean="0">
                <a:latin typeface="Arial Black" pitchFamily="34" charset="0"/>
              </a:rPr>
              <a:t>Leviathan’s  organs sizes</a:t>
            </a:r>
            <a:r>
              <a:rPr lang="en-US" sz="2400" b="1" dirty="0" smtClean="0">
                <a:latin typeface="Arial Black" pitchFamily="34" charset="0"/>
              </a:rPr>
              <a:t/>
            </a:r>
            <a:br>
              <a:rPr lang="en-US" sz="2400" b="1" dirty="0" smtClean="0">
                <a:latin typeface="Arial Black" pitchFamily="34" charset="0"/>
              </a:rPr>
            </a:br>
            <a:r>
              <a:rPr lang="en-US" sz="2400" b="1" dirty="0" smtClean="0">
                <a:latin typeface="Arial Black" pitchFamily="34" charset="0"/>
              </a:rPr>
              <a:t/>
            </a:r>
            <a:br>
              <a:rPr lang="en-US" sz="2400" b="1" dirty="0" smtClean="0">
                <a:latin typeface="Arial Black" pitchFamily="34" charset="0"/>
              </a:rPr>
            </a:br>
            <a:endParaRPr lang="en-US" sz="2400" b="1" dirty="0" smtClean="0">
              <a:latin typeface="Arial Black" pitchFamily="34" charset="0"/>
            </a:endParaRPr>
          </a:p>
        </p:txBody>
      </p:sp>
      <p:sp>
        <p:nvSpPr>
          <p:cNvPr id="37892" name="Slide Number Placeholder 5"/>
          <p:cNvSpPr>
            <a:spLocks noGrp="1"/>
          </p:cNvSpPr>
          <p:nvPr>
            <p:ph type="sldNum" sz="quarter" idx="10"/>
          </p:nvPr>
        </p:nvSpPr>
        <p:spPr>
          <a:xfrm>
            <a:off x="655320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9F10DB58-0D19-4293-9057-A8F75608CBA4}" type="slidenum">
              <a:rPr lang="en-US" smtClean="0"/>
              <a:pPr eaLnBrk="1" hangingPunct="1"/>
              <a:t>34</a:t>
            </a:fld>
            <a:endParaRPr lang="en-US" smtClean="0"/>
          </a:p>
        </p:txBody>
      </p:sp>
      <p:sp>
        <p:nvSpPr>
          <p:cNvPr id="37893" name="Rectangle 4"/>
          <p:cNvSpPr>
            <a:spLocks noChangeArrowheads="1"/>
          </p:cNvSpPr>
          <p:nvPr/>
        </p:nvSpPr>
        <p:spPr bwMode="auto">
          <a:xfrm>
            <a:off x="468313" y="1268413"/>
            <a:ext cx="8064500"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endParaRPr lang="en-US" sz="1000"/>
          </a:p>
          <a:p>
            <a:pPr marL="342900" indent="-342900">
              <a:spcBef>
                <a:spcPct val="20000"/>
              </a:spcBef>
              <a:buFontTx/>
              <a:buChar char="•"/>
            </a:pPr>
            <a:endParaRPr lang="en-US" sz="1000"/>
          </a:p>
        </p:txBody>
      </p:sp>
      <p:pic>
        <p:nvPicPr>
          <p:cNvPr id="3789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924" y="1363687"/>
            <a:ext cx="3783278" cy="549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9389" y="1268413"/>
            <a:ext cx="6774611" cy="56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txBox="1">
            <a:spLocks noChangeArrowheads="1"/>
          </p:cNvSpPr>
          <p:nvPr/>
        </p:nvSpPr>
        <p:spPr bwMode="auto">
          <a:xfrm>
            <a:off x="4211960" y="2327762"/>
            <a:ext cx="1872208" cy="504825"/>
          </a:xfrm>
          <a:prstGeom prst="rect">
            <a:avLst/>
          </a:prstGeom>
          <a:solidFill>
            <a:schemeClr val="bg1"/>
          </a:solidFill>
          <a:ln>
            <a:noFill/>
          </a:ln>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a:lstStyle>
          <a:p>
            <a:pPr eaLnBrk="1" hangingPunct="1"/>
            <a:r>
              <a:rPr lang="en-US" sz="1500" b="1" kern="0" dirty="0" smtClean="0"/>
              <a:t>3 billion people  </a:t>
            </a:r>
            <a:r>
              <a:rPr lang="en-US" sz="1500" b="1" kern="0" dirty="0" err="1" smtClean="0"/>
              <a:t>urbanising</a:t>
            </a:r>
            <a:endParaRPr lang="en-US" sz="1500" b="1" kern="0" dirty="0" smtClean="0"/>
          </a:p>
        </p:txBody>
      </p:sp>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704" y="1325192"/>
            <a:ext cx="7094830" cy="54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p:cNvSpPr txBox="1">
            <a:spLocks noChangeArrowheads="1"/>
          </p:cNvSpPr>
          <p:nvPr/>
        </p:nvSpPr>
        <p:spPr bwMode="auto">
          <a:xfrm>
            <a:off x="137442" y="1700808"/>
            <a:ext cx="1872208" cy="285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a:lstStyle>
          <a:p>
            <a:pPr eaLnBrk="1" hangingPunct="1"/>
            <a:r>
              <a:rPr lang="en-US" sz="1600" b="1" kern="0" dirty="0" smtClean="0"/>
              <a:t>	</a:t>
            </a:r>
            <a:br>
              <a:rPr lang="en-US" sz="1600" b="1" kern="0" dirty="0" smtClean="0"/>
            </a:br>
            <a:r>
              <a:rPr lang="en-US" sz="1600" b="1" kern="0" dirty="0" smtClean="0"/>
              <a:t>Increasing size</a:t>
            </a:r>
            <a:br>
              <a:rPr lang="en-US" sz="1600" b="1" kern="0" dirty="0" smtClean="0"/>
            </a:br>
            <a:r>
              <a:rPr lang="en-US" sz="1600" b="1" kern="0" dirty="0" smtClean="0"/>
              <a:t>=&gt;</a:t>
            </a:r>
            <a:br>
              <a:rPr lang="en-US" sz="1600" b="1" kern="0" dirty="0" smtClean="0"/>
            </a:br>
            <a:r>
              <a:rPr lang="en-US" sz="1600" b="1" kern="0" dirty="0" smtClean="0"/>
              <a:t>increasing transmission</a:t>
            </a:r>
            <a:br>
              <a:rPr lang="en-US" sz="1600" b="1" kern="0" dirty="0" smtClean="0"/>
            </a:br>
            <a:endParaRPr lang="en-US" sz="1600" b="1" kern="0" dirty="0" smtClean="0"/>
          </a:p>
          <a:p>
            <a:pPr eaLnBrk="1" hangingPunct="1"/>
            <a:r>
              <a:rPr lang="en-US" sz="1600" b="1" kern="0" dirty="0"/>
              <a:t/>
            </a:r>
            <a:br>
              <a:rPr lang="en-US" sz="1600" b="1" kern="0" dirty="0"/>
            </a:br>
            <a:endParaRPr lang="en-US" sz="1600" b="1" kern="0" dirty="0"/>
          </a:p>
          <a:p>
            <a:pPr eaLnBrk="1" hangingPunct="1"/>
            <a:r>
              <a:rPr lang="en-US" sz="1600" b="1" kern="0" dirty="0"/>
              <a:t>Radius of self sufficiency increases from </a:t>
            </a:r>
            <a:br>
              <a:rPr lang="en-US" sz="1600" b="1" kern="0" dirty="0"/>
            </a:br>
            <a:r>
              <a:rPr lang="en-US" sz="1600" b="1" kern="0" dirty="0"/>
              <a:t>~ 50 km </a:t>
            </a:r>
            <a:r>
              <a:rPr lang="en-US" sz="1600" b="1" kern="0" dirty="0" smtClean="0"/>
              <a:t/>
            </a:r>
            <a:br>
              <a:rPr lang="en-US" sz="1600" b="1" kern="0" dirty="0" smtClean="0"/>
            </a:br>
            <a:r>
              <a:rPr lang="en-US" sz="1600" b="1" kern="0" dirty="0" smtClean="0"/>
              <a:t/>
            </a:r>
            <a:br>
              <a:rPr lang="en-US" sz="1600" b="1" kern="0" dirty="0" smtClean="0"/>
            </a:br>
            <a:r>
              <a:rPr lang="en-US" sz="1600" b="1" kern="0" dirty="0" smtClean="0"/>
              <a:t/>
            </a:r>
            <a:br>
              <a:rPr lang="en-US" sz="1600" b="1" kern="0" dirty="0" smtClean="0"/>
            </a:br>
            <a:endParaRPr lang="en-US" sz="1600" b="1" kern="0" dirty="0" smtClean="0"/>
          </a:p>
        </p:txBody>
      </p:sp>
      <p:sp>
        <p:nvSpPr>
          <p:cNvPr id="14" name="Rectangle 2"/>
          <p:cNvSpPr txBox="1">
            <a:spLocks noChangeArrowheads="1"/>
          </p:cNvSpPr>
          <p:nvPr/>
        </p:nvSpPr>
        <p:spPr bwMode="auto">
          <a:xfrm>
            <a:off x="3321088" y="1363687"/>
            <a:ext cx="3051683" cy="252412"/>
          </a:xfrm>
          <a:prstGeom prst="rect">
            <a:avLst/>
          </a:prstGeom>
          <a:solidFill>
            <a:schemeClr val="bg1"/>
          </a:solidFill>
          <a:ln>
            <a:noFill/>
          </a:ln>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a:lstStyle>
          <a:p>
            <a:pPr eaLnBrk="1" hangingPunct="1"/>
            <a:r>
              <a:rPr lang="en-US" sz="1500" b="1" kern="0" dirty="0" smtClean="0"/>
              <a:t>Cities as energy importers</a:t>
            </a:r>
          </a:p>
        </p:txBody>
      </p:sp>
      <p:sp>
        <p:nvSpPr>
          <p:cNvPr id="15" name="Rectangle 2"/>
          <p:cNvSpPr txBox="1">
            <a:spLocks noChangeArrowheads="1"/>
          </p:cNvSpPr>
          <p:nvPr/>
        </p:nvSpPr>
        <p:spPr bwMode="auto">
          <a:xfrm>
            <a:off x="134326" y="4946724"/>
            <a:ext cx="187220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a:solidFill>
                  <a:schemeClr val="tx2"/>
                </a:solidFill>
                <a:latin typeface="+mj-lt"/>
                <a:ea typeface="MS PGothic" pitchFamily="34" charset="-128"/>
                <a:cs typeface="ＭＳ Ｐゴシック" charset="0"/>
              </a:defRPr>
            </a:lvl1pPr>
            <a:lvl2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2pPr>
            <a:lvl3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3pPr>
            <a:lvl4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4pPr>
            <a:lvl5pPr algn="l" rtl="0" eaLnBrk="0" fontAlgn="base" hangingPunct="0">
              <a:spcBef>
                <a:spcPct val="0"/>
              </a:spcBef>
              <a:spcAft>
                <a:spcPct val="0"/>
              </a:spcAft>
              <a:defRPr sz="2800">
                <a:solidFill>
                  <a:schemeClr val="tx2"/>
                </a:solidFill>
                <a:latin typeface="Arial" charset="0"/>
                <a:ea typeface="MS PGothic" pitchFamily="34" charset="-128"/>
                <a:cs typeface="ＭＳ Ｐゴシック" charset="0"/>
              </a:defRPr>
            </a:lvl5pPr>
            <a:lvl6pPr marL="457200" algn="l" rtl="0" fontAlgn="base">
              <a:spcBef>
                <a:spcPct val="0"/>
              </a:spcBef>
              <a:spcAft>
                <a:spcPct val="0"/>
              </a:spcAft>
              <a:defRPr sz="3000" b="1">
                <a:solidFill>
                  <a:schemeClr val="tx2"/>
                </a:solidFill>
                <a:latin typeface="Arial" charset="0"/>
                <a:ea typeface="ＭＳ Ｐゴシック" charset="0"/>
              </a:defRPr>
            </a:lvl6pPr>
            <a:lvl7pPr marL="914400" algn="l" rtl="0" fontAlgn="base">
              <a:spcBef>
                <a:spcPct val="0"/>
              </a:spcBef>
              <a:spcAft>
                <a:spcPct val="0"/>
              </a:spcAft>
              <a:defRPr sz="3000" b="1">
                <a:solidFill>
                  <a:schemeClr val="tx2"/>
                </a:solidFill>
                <a:latin typeface="Arial" charset="0"/>
                <a:ea typeface="ＭＳ Ｐゴシック" charset="0"/>
              </a:defRPr>
            </a:lvl7pPr>
            <a:lvl8pPr marL="1371600" algn="l" rtl="0" fontAlgn="base">
              <a:spcBef>
                <a:spcPct val="0"/>
              </a:spcBef>
              <a:spcAft>
                <a:spcPct val="0"/>
              </a:spcAft>
              <a:defRPr sz="3000" b="1">
                <a:solidFill>
                  <a:schemeClr val="tx2"/>
                </a:solidFill>
                <a:latin typeface="Arial" charset="0"/>
                <a:ea typeface="ＭＳ Ｐゴシック" charset="0"/>
              </a:defRPr>
            </a:lvl8pPr>
            <a:lvl9pPr marL="1828800" algn="l" rtl="0" fontAlgn="base">
              <a:spcBef>
                <a:spcPct val="0"/>
              </a:spcBef>
              <a:spcAft>
                <a:spcPct val="0"/>
              </a:spcAft>
              <a:defRPr sz="3000" b="1">
                <a:solidFill>
                  <a:schemeClr val="tx2"/>
                </a:solidFill>
                <a:latin typeface="Arial" charset="0"/>
                <a:ea typeface="ＭＳ Ｐゴシック" charset="0"/>
              </a:defRPr>
            </a:lvl9pPr>
          </a:lstStyle>
          <a:p>
            <a:pPr eaLnBrk="1" hangingPunct="1"/>
            <a:r>
              <a:rPr lang="en-US" sz="1600" b="1" kern="0" dirty="0" smtClean="0"/>
              <a:t>to ~20,000 km </a:t>
            </a:r>
          </a:p>
          <a:p>
            <a:pPr eaLnBrk="1" hangingPunct="1"/>
            <a:r>
              <a:rPr lang="en-US" sz="1600" b="1" kern="0" dirty="0" smtClean="0"/>
              <a:t>(the world!)</a:t>
            </a:r>
            <a:br>
              <a:rPr lang="en-US" sz="1600" b="1" kern="0" dirty="0" smtClean="0"/>
            </a:br>
            <a:endParaRPr lang="en-US" sz="1600" b="1" kern="0" dirty="0" smtClean="0"/>
          </a:p>
        </p:txBody>
      </p:sp>
    </p:spTree>
    <p:extLst>
      <p:ext uri="{BB962C8B-B14F-4D97-AF65-F5344CB8AC3E}">
        <p14:creationId xmlns:p14="http://schemas.microsoft.com/office/powerpoint/2010/main" val="264206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86506" y="548680"/>
            <a:ext cx="2657302" cy="1008063"/>
          </a:xfrm>
        </p:spPr>
        <p:txBody>
          <a:bodyPr/>
          <a:lstStyle/>
          <a:p>
            <a:pPr eaLnBrk="1" hangingPunct="1"/>
            <a:r>
              <a:rPr lang="en-GB" dirty="0" smtClean="0">
                <a:solidFill>
                  <a:schemeClr val="tx1"/>
                </a:solidFill>
                <a:latin typeface="Arial Black" pitchFamily="34" charset="0"/>
              </a:rPr>
              <a:t>Energy, Space and Time</a:t>
            </a:r>
          </a:p>
        </p:txBody>
      </p:sp>
      <p:sp>
        <p:nvSpPr>
          <p:cNvPr id="60420" name="Slide Number Placeholder 5"/>
          <p:cNvSpPr>
            <a:spLocks noGrp="1"/>
          </p:cNvSpPr>
          <p:nvPr>
            <p:ph type="sldNum" sz="quarter" idx="10"/>
          </p:nvPr>
        </p:nvSpPr>
        <p:spPr>
          <a:xfrm>
            <a:off x="7025964" y="6525344"/>
            <a:ext cx="2133600" cy="3326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BB8BFEDE-767E-45E0-AE2C-FE4E9D20C8D2}" type="slidenum">
              <a:rPr lang="en-US" smtClean="0"/>
              <a:pPr eaLnBrk="1" hangingPunct="1"/>
              <a:t>35</a:t>
            </a:fld>
            <a:endParaRPr lang="en-US" dirty="0" smtClean="0"/>
          </a:p>
        </p:txBody>
      </p:sp>
      <p:sp>
        <p:nvSpPr>
          <p:cNvPr id="8" name="Rectangle 3"/>
          <p:cNvSpPr txBox="1">
            <a:spLocks noChangeArrowheads="1"/>
          </p:cNvSpPr>
          <p:nvPr/>
        </p:nvSpPr>
        <p:spPr bwMode="auto">
          <a:xfrm>
            <a:off x="827585" y="2204864"/>
            <a:ext cx="1944215"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18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18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18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en-GB" sz="1600" kern="0" dirty="0"/>
              <a:t>Solar variation is driven by the rotation of earth and annual </a:t>
            </a:r>
            <a:r>
              <a:rPr lang="en-GB" sz="1600" kern="0" dirty="0" smtClean="0"/>
              <a:t>orbiting.</a:t>
            </a:r>
            <a:endParaRPr lang="en-GB" sz="1600" kern="0" dirty="0"/>
          </a:p>
          <a:p>
            <a:pPr marL="0" indent="0">
              <a:buNone/>
            </a:pPr>
            <a:endParaRPr lang="en-GB" sz="1600" kern="0" dirty="0" smtClean="0"/>
          </a:p>
          <a:p>
            <a:pPr marL="0" indent="0">
              <a:buNone/>
            </a:pPr>
            <a:endParaRPr lang="en-GB" sz="1600" kern="0" dirty="0" smtClean="0"/>
          </a:p>
          <a:p>
            <a:pPr marL="0" indent="0">
              <a:buNone/>
            </a:pPr>
            <a:endParaRPr lang="en-GB" sz="1600" kern="0" dirty="0" smtClean="0"/>
          </a:p>
          <a:p>
            <a:pPr marL="0" indent="0">
              <a:buNone/>
            </a:pPr>
            <a:endParaRPr lang="en-GB" sz="1600" kern="0" dirty="0"/>
          </a:p>
          <a:p>
            <a:pPr marL="0" indent="0">
              <a:buNone/>
            </a:pPr>
            <a:endParaRPr lang="en-GB" sz="1600" kern="0" dirty="0" smtClean="0"/>
          </a:p>
          <a:p>
            <a:pPr marL="0" indent="0">
              <a:buNone/>
            </a:pPr>
            <a:endParaRPr lang="en-GB" sz="1600" kern="0" dirty="0"/>
          </a:p>
          <a:p>
            <a:pPr marL="0" indent="0">
              <a:buNone/>
            </a:pPr>
            <a:endParaRPr lang="en-GB" sz="1600" kern="0" dirty="0"/>
          </a:p>
          <a:p>
            <a:pPr marL="0" indent="0">
              <a:buNone/>
            </a:pPr>
            <a:r>
              <a:rPr lang="en-GB" sz="1600" kern="0" dirty="0" smtClean="0"/>
              <a:t>Diurnal mammals activity and energy consumption correlate with solar energy.</a:t>
            </a:r>
          </a:p>
          <a:p>
            <a:pPr marL="0" indent="0">
              <a:buNone/>
            </a:pPr>
            <a:endParaRPr lang="en-GB" sz="1600" kern="0" dirty="0"/>
          </a:p>
          <a:p>
            <a:endParaRPr lang="en-GB" sz="1600" kern="0" dirty="0" smtClean="0"/>
          </a:p>
        </p:txBody>
      </p:sp>
      <p:pic>
        <p:nvPicPr>
          <p:cNvPr id="1026" name="Picture 2" descr="C:\MarkVisual\MBVideo\Film\Energy\WorldEnergy3.camrec\WorldEnergy3.camrec.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5109588"/>
            <a:ext cx="5184576" cy="175295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MarkVisual\MBVideo\Film\Energy\WorldTurn2\WorldTurn2.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645909"/>
            <a:ext cx="4543425"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910655"/>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8" name="Picture 3" descr="InterEnergy5x"/>
          <p:cNvPicPr>
            <a:picLocks noChangeAspect="1" noChangeArrowheads="1" noCrop="1"/>
          </p:cNvPicPr>
          <p:nvPr/>
        </p:nvPicPr>
        <p:blipFill>
          <a:blip r:embed="rId3" cstate="print"/>
          <a:srcRect/>
          <a:stretch>
            <a:fillRect/>
          </a:stretch>
        </p:blipFill>
        <p:spPr bwMode="auto">
          <a:xfrm>
            <a:off x="2051720" y="1316797"/>
            <a:ext cx="7368732" cy="7152763"/>
          </a:xfrm>
          <a:prstGeom prst="rect">
            <a:avLst/>
          </a:prstGeom>
          <a:noFill/>
          <a:ln w="9525">
            <a:noFill/>
            <a:miter lim="800000"/>
            <a:headEnd/>
            <a:tailEnd/>
          </a:ln>
        </p:spPr>
      </p:pic>
      <p:sp>
        <p:nvSpPr>
          <p:cNvPr id="82946" name="Slide Number Placeholder 3"/>
          <p:cNvSpPr>
            <a:spLocks noGrp="1"/>
          </p:cNvSpPr>
          <p:nvPr>
            <p:ph type="sldNum" sz="quarter" idx="4294967295"/>
          </p:nvPr>
        </p:nvSpPr>
        <p:spPr bwMode="auto">
          <a:xfrm>
            <a:off x="7010400" y="6597352"/>
            <a:ext cx="2133600" cy="260648"/>
          </a:xfrm>
          <a:prstGeom prst="rect">
            <a:avLst/>
          </a:prstGeom>
          <a:noFill/>
          <a:ln>
            <a:miter lim="800000"/>
            <a:headEnd/>
            <a:tailEnd/>
          </a:ln>
        </p:spPr>
        <p:txBody>
          <a:bodyPr/>
          <a:lstStyle/>
          <a:p>
            <a:pPr algn="r"/>
            <a:fld id="{651E48AA-C2EA-4AD6-9160-62DC3D6C3273}" type="slidenum">
              <a:rPr lang="en-GB"/>
              <a:pPr algn="r"/>
              <a:t>36</a:t>
            </a:fld>
            <a:endParaRPr lang="en-GB"/>
          </a:p>
        </p:txBody>
      </p:sp>
      <p:sp>
        <p:nvSpPr>
          <p:cNvPr id="6" name="Rectangle 3"/>
          <p:cNvSpPr txBox="1">
            <a:spLocks noChangeArrowheads="1"/>
          </p:cNvSpPr>
          <p:nvPr/>
        </p:nvSpPr>
        <p:spPr bwMode="auto">
          <a:xfrm>
            <a:off x="395537" y="3212976"/>
            <a:ext cx="1728191" cy="3384376"/>
          </a:xfrm>
          <a:prstGeom prst="rect">
            <a:avLst/>
          </a:prstGeom>
          <a:solidFill>
            <a:schemeClr val="bg1"/>
          </a:solidFill>
          <a:ln>
            <a:noFill/>
          </a:ln>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18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18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18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endParaRPr lang="en-GB" sz="1800" kern="0" dirty="0" smtClean="0"/>
          </a:p>
          <a:p>
            <a:pPr marL="0" indent="0">
              <a:buNone/>
            </a:pPr>
            <a:endParaRPr lang="en-GB" sz="1800" kern="0" dirty="0"/>
          </a:p>
          <a:p>
            <a:pPr marL="0" indent="0">
              <a:buNone/>
            </a:pPr>
            <a:endParaRPr lang="en-GB" sz="1800" kern="0" dirty="0" smtClean="0"/>
          </a:p>
          <a:p>
            <a:pPr marL="0" indent="0">
              <a:buNone/>
            </a:pPr>
            <a:r>
              <a:rPr lang="en-GB" sz="1800" kern="0" dirty="0" smtClean="0"/>
              <a:t>Trade is a two way exchange with imports and exports at different times</a:t>
            </a:r>
          </a:p>
          <a:p>
            <a:pPr marL="0" indent="0">
              <a:buNone/>
            </a:pPr>
            <a:endParaRPr lang="en-GB" sz="1800" kern="0" dirty="0"/>
          </a:p>
          <a:p>
            <a:pPr marL="0" indent="0">
              <a:buNone/>
            </a:pPr>
            <a:endParaRPr lang="en-GB" sz="1800" kern="0" dirty="0" smtClean="0"/>
          </a:p>
          <a:p>
            <a:pPr marL="0" indent="0">
              <a:buNone/>
            </a:pPr>
            <a:endParaRPr lang="en-GB" sz="1800" kern="0" dirty="0" smtClean="0"/>
          </a:p>
          <a:p>
            <a:endParaRPr lang="en-GB" sz="1800" kern="0" dirty="0" smtClean="0"/>
          </a:p>
          <a:p>
            <a:endParaRPr lang="en-GB" sz="1800" kern="0" dirty="0" smtClean="0"/>
          </a:p>
        </p:txBody>
      </p:sp>
      <p:sp>
        <p:nvSpPr>
          <p:cNvPr id="82947" name="Rectangle 2"/>
          <p:cNvSpPr>
            <a:spLocks noGrp="1" noChangeArrowheads="1"/>
          </p:cNvSpPr>
          <p:nvPr>
            <p:ph type="title"/>
          </p:nvPr>
        </p:nvSpPr>
        <p:spPr>
          <a:xfrm>
            <a:off x="196342" y="620688"/>
            <a:ext cx="2126580" cy="1201316"/>
          </a:xfrm>
          <a:solidFill>
            <a:schemeClr val="bg1"/>
          </a:solidFill>
        </p:spPr>
        <p:txBody>
          <a:bodyPr/>
          <a:lstStyle/>
          <a:p>
            <a:r>
              <a:rPr lang="en-GB" dirty="0" smtClean="0">
                <a:solidFill>
                  <a:schemeClr val="tx1"/>
                </a:solidFill>
                <a:latin typeface="Arial Black" pitchFamily="34" charset="0"/>
              </a:rPr>
              <a:t>Energy, Space and Time</a:t>
            </a:r>
            <a:br>
              <a:rPr lang="en-GB" dirty="0" smtClean="0">
                <a:solidFill>
                  <a:schemeClr val="tx1"/>
                </a:solidFill>
                <a:latin typeface="Arial Black" pitchFamily="34" charset="0"/>
              </a:rPr>
            </a:br>
            <a:r>
              <a:rPr lang="en-GB" dirty="0">
                <a:solidFill>
                  <a:schemeClr val="tx1"/>
                </a:solidFill>
                <a:latin typeface="Arial Black" pitchFamily="34" charset="0"/>
              </a:rPr>
              <a:t/>
            </a:r>
            <a:br>
              <a:rPr lang="en-GB" dirty="0">
                <a:solidFill>
                  <a:schemeClr val="tx1"/>
                </a:solidFill>
                <a:latin typeface="Arial Black" pitchFamily="34" charset="0"/>
              </a:rPr>
            </a:br>
            <a:r>
              <a:rPr lang="en-GB" dirty="0" smtClean="0">
                <a:solidFill>
                  <a:schemeClr val="tx1"/>
                </a:solidFill>
              </a:rPr>
              <a:t>– renewable electricity trade</a:t>
            </a:r>
          </a:p>
        </p:txBody>
      </p:sp>
    </p:spTree>
    <p:extLst>
      <p:ext uri="{BB962C8B-B14F-4D97-AF65-F5344CB8AC3E}">
        <p14:creationId xmlns:p14="http://schemas.microsoft.com/office/powerpoint/2010/main" val="328722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696" t="10257" r="3078" b="6154"/>
          <a:stretch/>
        </p:blipFill>
        <p:spPr bwMode="auto">
          <a:xfrm>
            <a:off x="-432000" y="1152000"/>
            <a:ext cx="8820000" cy="58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descr="WorldEne"/>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51000" contrast="5000"/>
                    </a14:imgEffect>
                  </a14:imgLayer>
                </a14:imgProps>
              </a:ext>
            </a:extLst>
          </a:blip>
          <a:srcRect/>
          <a:stretch>
            <a:fillRect/>
          </a:stretch>
        </p:blipFill>
        <p:spPr bwMode="auto">
          <a:xfrm>
            <a:off x="840644" y="1981190"/>
            <a:ext cx="7561262" cy="4291012"/>
          </a:xfrm>
          <a:prstGeom prst="rect">
            <a:avLst/>
          </a:prstGeom>
          <a:noFill/>
          <a:ln w="9525">
            <a:noFill/>
            <a:miter lim="800000"/>
            <a:headEnd/>
            <a:tailEnd/>
          </a:ln>
          <a:effectLst>
            <a:glow rad="127000">
              <a:schemeClr val="accent1">
                <a:alpha val="0"/>
              </a:schemeClr>
            </a:glow>
          </a:effectLst>
        </p:spPr>
      </p:pic>
      <p:sp>
        <p:nvSpPr>
          <p:cNvPr id="60418" name="Rectangle 2"/>
          <p:cNvSpPr>
            <a:spLocks noGrp="1" noChangeArrowheads="1"/>
          </p:cNvSpPr>
          <p:nvPr>
            <p:ph type="title"/>
          </p:nvPr>
        </p:nvSpPr>
        <p:spPr>
          <a:xfrm>
            <a:off x="186506" y="548680"/>
            <a:ext cx="8489950" cy="1008063"/>
          </a:xfrm>
        </p:spPr>
        <p:txBody>
          <a:bodyPr/>
          <a:lstStyle/>
          <a:p>
            <a:pPr eaLnBrk="1" hangingPunct="1"/>
            <a:r>
              <a:rPr lang="en-GB" dirty="0" smtClean="0">
                <a:solidFill>
                  <a:schemeClr val="tx1"/>
                </a:solidFill>
                <a:latin typeface="Arial Black" pitchFamily="34" charset="0"/>
              </a:rPr>
              <a:t>Leviathan’s global electric future?</a:t>
            </a:r>
          </a:p>
        </p:txBody>
      </p:sp>
      <p:sp>
        <p:nvSpPr>
          <p:cNvPr id="60420" name="Slide Number Placeholder 5"/>
          <p:cNvSpPr>
            <a:spLocks noGrp="1"/>
          </p:cNvSpPr>
          <p:nvPr>
            <p:ph type="sldNum" sz="quarter" idx="10"/>
          </p:nvPr>
        </p:nvSpPr>
        <p:spPr>
          <a:xfrm>
            <a:off x="655320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BB8BFEDE-767E-45E0-AE2C-FE4E9D20C8D2}" type="slidenum">
              <a:rPr lang="en-US" smtClean="0"/>
              <a:pPr eaLnBrk="1" hangingPunct="1"/>
              <a:t>37</a:t>
            </a:fld>
            <a:endParaRPr lang="en-US" smtClean="0"/>
          </a:p>
        </p:txBody>
      </p:sp>
      <p:pic>
        <p:nvPicPr>
          <p:cNvPr id="60421" name="Picture 4" descr="WorldEneTrans"/>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52000" contrast="5000"/>
                    </a14:imgEffect>
                  </a14:imgLayer>
                </a14:imgProps>
              </a:ext>
              <a:ext uri="{28A0092B-C50C-407E-A947-70E740481C1C}">
                <a14:useLocalDpi xmlns:a14="http://schemas.microsoft.com/office/drawing/2010/main" val="0"/>
              </a:ext>
            </a:extLst>
          </a:blip>
          <a:srcRect/>
          <a:stretch>
            <a:fillRect/>
          </a:stretch>
        </p:blipFill>
        <p:spPr bwMode="auto">
          <a:xfrm>
            <a:off x="842504" y="1988145"/>
            <a:ext cx="7561262"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8344" y="2852937"/>
            <a:ext cx="1440160" cy="2160239"/>
          </a:xfrm>
          <a:prstGeom prst="rect">
            <a:avLst/>
          </a:prstGeom>
          <a:solidFill>
            <a:schemeClr val="bg1"/>
          </a:solidFill>
          <a:ln>
            <a:noFill/>
          </a:ln>
          <a:extLst/>
        </p:spPr>
      </p:pic>
      <p:sp>
        <p:nvSpPr>
          <p:cNvPr id="8" name="Rectangle 3"/>
          <p:cNvSpPr txBox="1">
            <a:spLocks noChangeArrowheads="1"/>
          </p:cNvSpPr>
          <p:nvPr/>
        </p:nvSpPr>
        <p:spPr bwMode="auto">
          <a:xfrm>
            <a:off x="1716565" y="1124744"/>
            <a:ext cx="6887883" cy="856446"/>
          </a:xfrm>
          <a:prstGeom prst="rect">
            <a:avLst/>
          </a:prstGeom>
          <a:solidFill>
            <a:schemeClr val="bg1"/>
          </a:solidFill>
          <a:ln>
            <a:noFill/>
          </a:ln>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18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18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18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GB" sz="1400" kern="0" dirty="0" smtClean="0"/>
              <a:t>Regular east-west diurnal, and seasonal, variations in demands and renewables</a:t>
            </a:r>
          </a:p>
          <a:p>
            <a:r>
              <a:rPr lang="en-GB" sz="1400" kern="0" dirty="0" smtClean="0"/>
              <a:t>Match varying demand and supply with transmission as well as storage</a:t>
            </a:r>
          </a:p>
          <a:p>
            <a:r>
              <a:rPr lang="en-GB" sz="1400" kern="0" dirty="0" smtClean="0"/>
              <a:t>Energy exchange enhances political security </a:t>
            </a:r>
          </a:p>
        </p:txBody>
      </p:sp>
      <p:pic>
        <p:nvPicPr>
          <p:cNvPr id="60423"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552" y="3645024"/>
            <a:ext cx="1696676"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MarkVisual\MBVideo\Film\Energy\WorldEnergy3.camrec\WorldEnergy3.camrec.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188640" y="5949280"/>
            <a:ext cx="11521280" cy="957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906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3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0421"/>
                                        </p:tgtEl>
                                        <p:attrNameLst>
                                          <p:attrName>style.visibility</p:attrName>
                                        </p:attrNameLst>
                                      </p:cBhvr>
                                      <p:to>
                                        <p:strVal val="visible"/>
                                      </p:to>
                                    </p:set>
                                    <p:animEffect transition="in" filter="fade">
                                      <p:cBhvr>
                                        <p:cTn id="15" dur="7750"/>
                                        <p:tgtEl>
                                          <p:spTgt spid="60421"/>
                                        </p:tgtEl>
                                      </p:cBhvr>
                                    </p:animEffect>
                                  </p:childTnLst>
                                </p:cTn>
                              </p:par>
                              <p:par>
                                <p:cTn id="16" presetID="10" presetClass="entr" presetSubtype="0" fill="hold" nodeType="withEffect">
                                  <p:stCondLst>
                                    <p:cond delay="0"/>
                                  </p:stCondLst>
                                  <p:childTnLst>
                                    <p:set>
                                      <p:cBhvr>
                                        <p:cTn id="17" dur="1" fill="hold">
                                          <p:stCondLst>
                                            <p:cond delay="0"/>
                                          </p:stCondLst>
                                        </p:cTn>
                                        <p:tgtEl>
                                          <p:spTgt spid="60422"/>
                                        </p:tgtEl>
                                        <p:attrNameLst>
                                          <p:attrName>style.visibility</p:attrName>
                                        </p:attrNameLst>
                                      </p:cBhvr>
                                      <p:to>
                                        <p:strVal val="visible"/>
                                      </p:to>
                                    </p:set>
                                    <p:animEffect transition="in" filter="fade">
                                      <p:cBhvr>
                                        <p:cTn id="18" dur="7500"/>
                                        <p:tgtEl>
                                          <p:spTgt spid="60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95542FE1-65BC-47D1-8135-D52C240345EF}" type="slidenum">
              <a:rPr lang="en-US" smtClean="0"/>
              <a:pPr eaLnBrk="1" hangingPunct="1"/>
              <a:t>38</a:t>
            </a:fld>
            <a:endParaRPr lang="en-US" dirty="0" smtClean="0"/>
          </a:p>
        </p:txBody>
      </p:sp>
      <p:sp>
        <p:nvSpPr>
          <p:cNvPr id="52227" name="Title 2"/>
          <p:cNvSpPr txBox="1">
            <a:spLocks/>
          </p:cNvSpPr>
          <p:nvPr/>
        </p:nvSpPr>
        <p:spPr bwMode="auto">
          <a:xfrm>
            <a:off x="207963" y="492125"/>
            <a:ext cx="84899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r>
              <a:rPr lang="en-GB" b="1" dirty="0">
                <a:solidFill>
                  <a:schemeClr val="tx2"/>
                </a:solidFill>
              </a:rPr>
              <a:t>Demand </a:t>
            </a:r>
            <a:r>
              <a:rPr lang="en-GB" b="1" dirty="0" smtClean="0">
                <a:solidFill>
                  <a:schemeClr val="tx2"/>
                </a:solidFill>
              </a:rPr>
              <a:t>– </a:t>
            </a:r>
            <a:r>
              <a:rPr lang="en-GB" b="1" dirty="0">
                <a:solidFill>
                  <a:schemeClr val="tx2"/>
                </a:solidFill>
              </a:rPr>
              <a:t>services</a:t>
            </a:r>
          </a:p>
          <a:p>
            <a:endParaRPr lang="en-GB" b="1" dirty="0">
              <a:solidFill>
                <a:schemeClr val="tx2"/>
              </a:solidFill>
            </a:endParaRPr>
          </a:p>
          <a:p>
            <a:endParaRPr lang="en-GB" b="1" dirty="0">
              <a:solidFill>
                <a:schemeClr val="tx2"/>
              </a:solidFill>
            </a:endParaRPr>
          </a:p>
        </p:txBody>
      </p:sp>
      <p:sp>
        <p:nvSpPr>
          <p:cNvPr id="52228" name="Rectangle 1"/>
          <p:cNvSpPr>
            <a:spLocks noChangeArrowheads="1"/>
          </p:cNvSpPr>
          <p:nvPr/>
        </p:nvSpPr>
        <p:spPr bwMode="auto">
          <a:xfrm>
            <a:off x="422275" y="1346200"/>
            <a:ext cx="8713788"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GB" sz="1600" b="1" dirty="0"/>
          </a:p>
          <a:p>
            <a:endParaRPr lang="en-GB" sz="1600" dirty="0"/>
          </a:p>
          <a:p>
            <a:endParaRPr lang="en-GB" sz="16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6763" y="3867150"/>
            <a:ext cx="539115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7099" y="843087"/>
            <a:ext cx="5391150" cy="280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16F32D78-AFE4-43B2-B767-4F662B97F349}" type="slidenum">
              <a:rPr lang="en-US" smtClean="0"/>
              <a:pPr eaLnBrk="1" hangingPunct="1"/>
              <a:t>39</a:t>
            </a:fld>
            <a:endParaRPr lang="en-US" smtClean="0"/>
          </a:p>
        </p:txBody>
      </p:sp>
      <p:sp>
        <p:nvSpPr>
          <p:cNvPr id="41987" name="Title 2"/>
          <p:cNvSpPr txBox="1">
            <a:spLocks/>
          </p:cNvSpPr>
          <p:nvPr/>
        </p:nvSpPr>
        <p:spPr bwMode="auto">
          <a:xfrm>
            <a:off x="207963" y="492125"/>
            <a:ext cx="84899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r>
              <a:rPr lang="en-GB" b="1" dirty="0">
                <a:solidFill>
                  <a:schemeClr val="tx2"/>
                </a:solidFill>
              </a:rPr>
              <a:t>Heat development </a:t>
            </a:r>
            <a:r>
              <a:rPr lang="en-GB" b="1" dirty="0" smtClean="0">
                <a:solidFill>
                  <a:schemeClr val="tx2"/>
                </a:solidFill>
              </a:rPr>
              <a:t>–issues</a:t>
            </a:r>
            <a:endParaRPr lang="en-GB" sz="1400" b="1" dirty="0">
              <a:solidFill>
                <a:schemeClr val="tx2"/>
              </a:solidFill>
            </a:endParaRPr>
          </a:p>
          <a:p>
            <a:endParaRPr lang="en-GB" sz="1400" b="1" dirty="0">
              <a:solidFill>
                <a:schemeClr val="tx2"/>
              </a:solidFill>
            </a:endParaRPr>
          </a:p>
        </p:txBody>
      </p:sp>
      <p:sp>
        <p:nvSpPr>
          <p:cNvPr id="41988" name="Rectangle 1"/>
          <p:cNvSpPr>
            <a:spLocks noChangeArrowheads="1"/>
          </p:cNvSpPr>
          <p:nvPr/>
        </p:nvSpPr>
        <p:spPr bwMode="auto">
          <a:xfrm>
            <a:off x="283329" y="1196752"/>
            <a:ext cx="8712200" cy="526297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600" b="1" dirty="0" smtClean="0"/>
              <a:t>Heat </a:t>
            </a:r>
            <a:r>
              <a:rPr lang="en-GB" sz="1600" b="1" dirty="0"/>
              <a:t>demands </a:t>
            </a:r>
            <a:r>
              <a:rPr lang="en-GB" sz="1600" dirty="0" smtClean="0"/>
              <a:t>:</a:t>
            </a:r>
            <a:endParaRPr lang="en-GB" sz="1600" dirty="0"/>
          </a:p>
          <a:p>
            <a:pPr marL="285750" indent="-285750">
              <a:buFont typeface="Arial" pitchFamily="34" charset="0"/>
              <a:buChar char="•"/>
            </a:pPr>
            <a:r>
              <a:rPr lang="en-GB" sz="1600" dirty="0" smtClean="0"/>
              <a:t>Quantity, temperature, time, space</a:t>
            </a:r>
            <a:endParaRPr lang="en-GB" sz="1600" dirty="0"/>
          </a:p>
          <a:p>
            <a:endParaRPr lang="en-GB" sz="1600" dirty="0"/>
          </a:p>
          <a:p>
            <a:r>
              <a:rPr lang="en-GB" sz="1600" b="1" dirty="0"/>
              <a:t>Heat loads:</a:t>
            </a:r>
          </a:p>
          <a:p>
            <a:pPr marL="285750" indent="-285750">
              <a:buFont typeface="Arial" pitchFamily="34" charset="0"/>
              <a:buChar char="•"/>
            </a:pPr>
            <a:r>
              <a:rPr lang="en-GB" sz="1600" dirty="0"/>
              <a:t> Buildings – HW, space</a:t>
            </a:r>
          </a:p>
          <a:p>
            <a:pPr marL="285750" indent="-285750">
              <a:buFont typeface="Arial" pitchFamily="34" charset="0"/>
              <a:buChar char="•"/>
            </a:pPr>
            <a:r>
              <a:rPr lang="en-GB" sz="1600" dirty="0"/>
              <a:t> Industry – </a:t>
            </a:r>
            <a:r>
              <a:rPr lang="en-GB" sz="1600" dirty="0" smtClean="0"/>
              <a:t>process, space </a:t>
            </a:r>
            <a:r>
              <a:rPr lang="en-GB" sz="1600" dirty="0"/>
              <a:t>heat</a:t>
            </a:r>
          </a:p>
          <a:p>
            <a:pPr marL="285750" indent="-285750">
              <a:buFont typeface="Arial" pitchFamily="34" charset="0"/>
              <a:buChar char="•"/>
            </a:pPr>
            <a:r>
              <a:rPr lang="en-GB" sz="1600" dirty="0"/>
              <a:t> Fuel synthesis – HT heat</a:t>
            </a:r>
          </a:p>
          <a:p>
            <a:endParaRPr lang="en-GB" sz="1600" dirty="0"/>
          </a:p>
          <a:p>
            <a:r>
              <a:rPr lang="en-GB" sz="1600" b="1" dirty="0"/>
              <a:t>Heat </a:t>
            </a:r>
            <a:r>
              <a:rPr lang="en-GB" sz="1600" b="1" dirty="0" smtClean="0"/>
              <a:t>supply:</a:t>
            </a:r>
            <a:endParaRPr lang="en-GB" sz="1600" b="1" dirty="0"/>
          </a:p>
          <a:p>
            <a:pPr marL="285750" indent="-285750">
              <a:buFont typeface="Arial" pitchFamily="34" charset="0"/>
              <a:buChar char="•"/>
            </a:pPr>
            <a:r>
              <a:rPr lang="en-GB" sz="1600" dirty="0"/>
              <a:t>Collectors: </a:t>
            </a:r>
            <a:r>
              <a:rPr lang="en-GB" sz="1600" dirty="0" smtClean="0"/>
              <a:t>solar</a:t>
            </a:r>
            <a:r>
              <a:rPr lang="en-GB" sz="1600" dirty="0"/>
              <a:t>, </a:t>
            </a:r>
            <a:r>
              <a:rPr lang="en-GB" sz="1600" dirty="0" smtClean="0"/>
              <a:t>geothermal</a:t>
            </a:r>
            <a:endParaRPr lang="en-GB" sz="1600" dirty="0"/>
          </a:p>
          <a:p>
            <a:pPr marL="285750" indent="-285750">
              <a:buFont typeface="Arial" pitchFamily="34" charset="0"/>
              <a:buChar char="•"/>
            </a:pPr>
            <a:r>
              <a:rPr lang="en-GB" sz="1600" dirty="0" smtClean="0"/>
              <a:t>Converters: boilers. electric </a:t>
            </a:r>
            <a:r>
              <a:rPr lang="en-GB" sz="1600" dirty="0"/>
              <a:t>heat pumps</a:t>
            </a:r>
          </a:p>
          <a:p>
            <a:pPr marL="285750" indent="-285750">
              <a:buFont typeface="Arial" pitchFamily="34" charset="0"/>
              <a:buChar char="•"/>
            </a:pPr>
            <a:r>
              <a:rPr lang="en-GB" sz="1600" dirty="0" smtClean="0"/>
              <a:t>Vectors: gas, electricity, district heating</a:t>
            </a:r>
          </a:p>
          <a:p>
            <a:pPr marL="742950" lvl="1" indent="-285750">
              <a:buFont typeface="Arial" pitchFamily="34" charset="0"/>
              <a:buChar char="•"/>
            </a:pPr>
            <a:endParaRPr lang="en-GB" sz="1600" dirty="0"/>
          </a:p>
          <a:p>
            <a:r>
              <a:rPr lang="en-GB" sz="1600" b="1" dirty="0" smtClean="0"/>
              <a:t>Primary supply</a:t>
            </a:r>
          </a:p>
          <a:p>
            <a:pPr marL="285750" indent="-285750">
              <a:buFont typeface="Arial" pitchFamily="34" charset="0"/>
              <a:buChar char="•"/>
            </a:pPr>
            <a:r>
              <a:rPr lang="en-GB" sz="1600" dirty="0" smtClean="0"/>
              <a:t>Gas, oil, coal, nuclear</a:t>
            </a:r>
          </a:p>
          <a:p>
            <a:pPr marL="285750" indent="-285750">
              <a:buFont typeface="Arial" pitchFamily="34" charset="0"/>
              <a:buChar char="•"/>
            </a:pPr>
            <a:r>
              <a:rPr lang="en-GB" sz="1600" dirty="0" smtClean="0"/>
              <a:t>Renewable electricity</a:t>
            </a:r>
          </a:p>
          <a:p>
            <a:pPr marL="285750" indent="-285750">
              <a:buFont typeface="Arial" pitchFamily="34" charset="0"/>
              <a:buChar char="•"/>
            </a:pPr>
            <a:r>
              <a:rPr lang="en-GB" sz="1600" dirty="0" smtClean="0"/>
              <a:t>Biomass</a:t>
            </a:r>
          </a:p>
          <a:p>
            <a:pPr marL="285750" indent="-285750">
              <a:buFont typeface="Arial" pitchFamily="34" charset="0"/>
              <a:buChar char="•"/>
            </a:pPr>
            <a:endParaRPr lang="en-GB" sz="1600" dirty="0"/>
          </a:p>
          <a:p>
            <a:r>
              <a:rPr lang="en-GB" sz="1600" b="1" dirty="0" smtClean="0"/>
              <a:t>How to design a least cost system with the above so as to meet objectives?</a:t>
            </a:r>
          </a:p>
          <a:p>
            <a:r>
              <a:rPr lang="en-GB" sz="1600" b="1" dirty="0" smtClean="0"/>
              <a:t>Interactions with other demands and vectors.</a:t>
            </a:r>
          </a:p>
          <a:p>
            <a:endParaRPr lang="en-GB" sz="1600" dirty="0" smtClean="0"/>
          </a:p>
        </p:txBody>
      </p:sp>
    </p:spTree>
    <p:extLst>
      <p:ext uri="{BB962C8B-B14F-4D97-AF65-F5344CB8AC3E}">
        <p14:creationId xmlns:p14="http://schemas.microsoft.com/office/powerpoint/2010/main" val="30219031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2"/>
          <p:cNvSpPr>
            <a:spLocks noGrp="1"/>
          </p:cNvSpPr>
          <p:nvPr>
            <p:ph type="title"/>
          </p:nvPr>
        </p:nvSpPr>
        <p:spPr>
          <a:xfrm>
            <a:off x="323850" y="763588"/>
            <a:ext cx="8489950" cy="1009650"/>
          </a:xfrm>
        </p:spPr>
        <p:txBody>
          <a:bodyPr/>
          <a:lstStyle/>
          <a:p>
            <a:r>
              <a:rPr lang="en-GB" sz="2400" b="1" dirty="0" smtClean="0"/>
              <a:t>Overview</a:t>
            </a:r>
          </a:p>
        </p:txBody>
      </p:sp>
      <p:sp>
        <p:nvSpPr>
          <p:cNvPr id="37891" name="TextBox 4"/>
          <p:cNvSpPr txBox="1">
            <a:spLocks noChangeArrowheads="1"/>
          </p:cNvSpPr>
          <p:nvPr/>
        </p:nvSpPr>
        <p:spPr bwMode="auto">
          <a:xfrm>
            <a:off x="250825" y="1268413"/>
            <a:ext cx="8424863" cy="747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marL="285750" indent="-285750" eaLnBrk="1" hangingPunct="1">
              <a:buFont typeface="Arial" pitchFamily="34" charset="0"/>
              <a:buChar char="•"/>
              <a:defRPr/>
            </a:pPr>
            <a:endParaRPr lang="en-GB" sz="2000" b="1" dirty="0" smtClean="0">
              <a:solidFill>
                <a:srgbClr val="0070C0"/>
              </a:solidFill>
            </a:endParaRPr>
          </a:p>
          <a:p>
            <a:pPr eaLnBrk="1" hangingPunct="1">
              <a:defRPr/>
            </a:pPr>
            <a:r>
              <a:rPr lang="en-GB" sz="2000" b="1" dirty="0" smtClean="0">
                <a:solidFill>
                  <a:srgbClr val="0070C0"/>
                </a:solidFill>
              </a:rPr>
              <a:t>About </a:t>
            </a:r>
            <a:endParaRPr lang="en-GB" sz="2000" b="1" dirty="0" smtClean="0">
              <a:solidFill>
                <a:srgbClr val="FF0000"/>
              </a:solidFill>
            </a:endParaRPr>
          </a:p>
          <a:p>
            <a:pPr marL="285750" indent="-285750" eaLnBrk="1" hangingPunct="1">
              <a:buFont typeface="Arial" pitchFamily="34" charset="0"/>
              <a:buChar char="•"/>
              <a:defRPr/>
            </a:pPr>
            <a:r>
              <a:rPr lang="en-GB" sz="2000" b="1" dirty="0">
                <a:solidFill>
                  <a:srgbClr val="FF0000"/>
                </a:solidFill>
              </a:rPr>
              <a:t>7</a:t>
            </a:r>
            <a:r>
              <a:rPr lang="en-GB" sz="2000" b="1" dirty="0" smtClean="0">
                <a:solidFill>
                  <a:srgbClr val="FF0000"/>
                </a:solidFill>
              </a:rPr>
              <a:t>0% of national energy is consumed in buildings, including industry</a:t>
            </a:r>
          </a:p>
          <a:p>
            <a:pPr marL="285750" indent="-285750" eaLnBrk="1" hangingPunct="1">
              <a:buFont typeface="Arial" pitchFamily="34" charset="0"/>
              <a:buChar char="•"/>
              <a:defRPr/>
            </a:pPr>
            <a:endParaRPr lang="en-GB" sz="2000" b="1" dirty="0" smtClean="0">
              <a:solidFill>
                <a:srgbClr val="0070C0"/>
              </a:solidFill>
            </a:endParaRPr>
          </a:p>
          <a:p>
            <a:pPr marL="285750" indent="-285750" eaLnBrk="1" hangingPunct="1">
              <a:buFont typeface="Arial" pitchFamily="34" charset="0"/>
              <a:buChar char="•"/>
              <a:defRPr/>
            </a:pPr>
            <a:r>
              <a:rPr lang="en-GB" sz="2000" b="1" dirty="0" smtClean="0">
                <a:solidFill>
                  <a:srgbClr val="0070C0"/>
                </a:solidFill>
              </a:rPr>
              <a:t>50% of national energy is providing </a:t>
            </a:r>
            <a:r>
              <a:rPr lang="en-GB" sz="2000" b="1" dirty="0" smtClean="0">
                <a:solidFill>
                  <a:srgbClr val="00B050"/>
                </a:solidFill>
              </a:rPr>
              <a:t>services for people </a:t>
            </a:r>
            <a:r>
              <a:rPr lang="en-GB" sz="2000" b="1" dirty="0" smtClean="0">
                <a:solidFill>
                  <a:srgbClr val="0070C0"/>
                </a:solidFill>
              </a:rPr>
              <a:t>in buildings;</a:t>
            </a:r>
          </a:p>
          <a:p>
            <a:pPr marL="1028700" lvl="1" eaLnBrk="1" hangingPunct="1">
              <a:buFont typeface="Arial" pitchFamily="34" charset="0"/>
              <a:buChar char="•"/>
              <a:defRPr/>
            </a:pPr>
            <a:r>
              <a:rPr lang="en-GB" sz="2000" b="1" dirty="0" smtClean="0">
                <a:solidFill>
                  <a:srgbClr val="0070C0"/>
                </a:solidFill>
              </a:rPr>
              <a:t>Space heating</a:t>
            </a:r>
          </a:p>
          <a:p>
            <a:pPr marL="1028700" lvl="1" eaLnBrk="1" hangingPunct="1">
              <a:buFont typeface="Arial" pitchFamily="34" charset="0"/>
              <a:buChar char="•"/>
              <a:defRPr/>
            </a:pPr>
            <a:r>
              <a:rPr lang="en-GB" sz="2000" b="1" dirty="0" smtClean="0">
                <a:solidFill>
                  <a:srgbClr val="0070C0"/>
                </a:solidFill>
              </a:rPr>
              <a:t>Air conditioning</a:t>
            </a:r>
          </a:p>
          <a:p>
            <a:pPr marL="1028700" lvl="1" eaLnBrk="1" hangingPunct="1">
              <a:buFont typeface="Arial" pitchFamily="34" charset="0"/>
              <a:buChar char="•"/>
              <a:defRPr/>
            </a:pPr>
            <a:r>
              <a:rPr lang="en-GB" sz="2000" b="1" dirty="0" smtClean="0">
                <a:solidFill>
                  <a:srgbClr val="0070C0"/>
                </a:solidFill>
              </a:rPr>
              <a:t>Water heating</a:t>
            </a:r>
          </a:p>
          <a:p>
            <a:pPr marL="1028700" lvl="1" eaLnBrk="1" hangingPunct="1">
              <a:buFont typeface="Arial" pitchFamily="34" charset="0"/>
              <a:buChar char="•"/>
              <a:defRPr/>
            </a:pPr>
            <a:r>
              <a:rPr lang="en-GB" sz="2000" b="1" dirty="0" smtClean="0">
                <a:solidFill>
                  <a:srgbClr val="0070C0"/>
                </a:solidFill>
              </a:rPr>
              <a:t>Lighting</a:t>
            </a:r>
          </a:p>
          <a:p>
            <a:pPr marL="1028700" lvl="1" eaLnBrk="1" hangingPunct="1">
              <a:buFont typeface="Arial" pitchFamily="34" charset="0"/>
              <a:buChar char="•"/>
              <a:defRPr/>
            </a:pPr>
            <a:r>
              <a:rPr lang="en-GB" sz="2000" b="1" dirty="0" smtClean="0">
                <a:solidFill>
                  <a:srgbClr val="0070C0"/>
                </a:solidFill>
              </a:rPr>
              <a:t>Appliances</a:t>
            </a:r>
          </a:p>
          <a:p>
            <a:pPr marL="1028700" lvl="1" eaLnBrk="1" hangingPunct="1">
              <a:buFont typeface="Arial" pitchFamily="34" charset="0"/>
              <a:buChar char="•"/>
              <a:defRPr/>
            </a:pPr>
            <a:r>
              <a:rPr lang="en-GB" sz="2000" b="1" dirty="0" smtClean="0">
                <a:solidFill>
                  <a:srgbClr val="0070C0"/>
                </a:solidFill>
              </a:rPr>
              <a:t>ICT</a:t>
            </a:r>
          </a:p>
          <a:p>
            <a:pPr marL="1028700" lvl="1" eaLnBrk="1" hangingPunct="1">
              <a:buFont typeface="Arial" pitchFamily="34" charset="0"/>
              <a:buChar char="•"/>
              <a:defRPr/>
            </a:pPr>
            <a:endParaRPr lang="en-GB" sz="2000" b="1" dirty="0" smtClean="0">
              <a:solidFill>
                <a:srgbClr val="0070C0"/>
              </a:solidFill>
            </a:endParaRPr>
          </a:p>
          <a:p>
            <a:pPr marL="285750" indent="-285750" eaLnBrk="1" hangingPunct="1">
              <a:buFont typeface="Arial" pitchFamily="34" charset="0"/>
              <a:buChar char="•"/>
              <a:defRPr/>
            </a:pPr>
            <a:endParaRPr lang="en-GB" sz="2000" b="1" dirty="0"/>
          </a:p>
          <a:p>
            <a:pPr marL="285750" indent="-285750" eaLnBrk="1" hangingPunct="1">
              <a:buFont typeface="Arial" pitchFamily="34" charset="0"/>
              <a:buChar char="•"/>
              <a:defRPr/>
            </a:pPr>
            <a:endParaRPr lang="en-GB" sz="2000" b="1" dirty="0" smtClean="0"/>
          </a:p>
          <a:p>
            <a:pPr eaLnBrk="1" hangingPunct="1">
              <a:defRPr/>
            </a:pPr>
            <a:endParaRPr lang="en-GB" sz="2000" dirty="0" smtClean="0"/>
          </a:p>
          <a:p>
            <a:pPr eaLnBrk="1" hangingPunct="1">
              <a:defRPr/>
            </a:pPr>
            <a:endParaRPr lang="en-GB" sz="2000" dirty="0" smtClean="0"/>
          </a:p>
          <a:p>
            <a:pPr eaLnBrk="1" hangingPunct="1">
              <a:defRPr/>
            </a:pPr>
            <a:endParaRPr lang="en-GB" sz="2000" dirty="0" smtClean="0"/>
          </a:p>
          <a:p>
            <a:pPr eaLnBrk="1" hangingPunct="1">
              <a:defRPr/>
            </a:pPr>
            <a:endParaRPr lang="en-GB" sz="2000" dirty="0" smtClean="0"/>
          </a:p>
          <a:p>
            <a:pPr eaLnBrk="1" hangingPunct="1">
              <a:defRPr/>
            </a:pPr>
            <a:endParaRPr lang="en-GB" sz="2000" dirty="0" smtClean="0"/>
          </a:p>
          <a:p>
            <a:pPr eaLnBrk="1" hangingPunct="1">
              <a:buFont typeface="Arial" charset="0"/>
              <a:buChar char="•"/>
              <a:defRPr/>
            </a:pPr>
            <a:endParaRPr lang="en-GB" sz="2000" dirty="0" smtClean="0"/>
          </a:p>
          <a:p>
            <a:pPr eaLnBrk="1" hangingPunct="1">
              <a:buFont typeface="Arial" charset="0"/>
              <a:buChar char="•"/>
              <a:defRPr/>
            </a:pPr>
            <a:endParaRPr lang="en-GB" sz="2000" dirty="0" smtClean="0"/>
          </a:p>
          <a:p>
            <a:pPr eaLnBrk="1" hangingPunct="1">
              <a:buFont typeface="Arial" charset="0"/>
              <a:buChar char="•"/>
              <a:defRPr/>
            </a:pPr>
            <a:endParaRPr lang="en-GB" sz="2000" dirty="0" smtClean="0"/>
          </a:p>
        </p:txBody>
      </p:sp>
      <p:sp>
        <p:nvSpPr>
          <p:cNvPr id="36868" name="Slide Number Placeholder 5"/>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7BDC1E41-0DEE-46F3-B759-7E1F24975588}" type="slidenum">
              <a:rPr lang="en-US" smtClean="0"/>
              <a:pPr eaLnBrk="1" hangingPunct="1"/>
              <a:t>4</a:t>
            </a:fld>
            <a:endParaRPr lang="en-US" smtClean="0"/>
          </a:p>
        </p:txBody>
      </p:sp>
    </p:spTree>
    <p:extLst>
      <p:ext uri="{BB962C8B-B14F-4D97-AF65-F5344CB8AC3E}">
        <p14:creationId xmlns:p14="http://schemas.microsoft.com/office/powerpoint/2010/main" val="16547172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6D607B1C-1119-4D1D-903F-358D10E3DCEC}" type="slidenum">
              <a:rPr lang="en-US" smtClean="0"/>
              <a:pPr eaLnBrk="1" hangingPunct="1"/>
              <a:t>40</a:t>
            </a:fld>
            <a:endParaRPr lang="en-US" smtClean="0"/>
          </a:p>
        </p:txBody>
      </p:sp>
      <p:sp>
        <p:nvSpPr>
          <p:cNvPr id="60419" name="Title 2"/>
          <p:cNvSpPr txBox="1">
            <a:spLocks/>
          </p:cNvSpPr>
          <p:nvPr/>
        </p:nvSpPr>
        <p:spPr bwMode="auto">
          <a:xfrm>
            <a:off x="207963" y="492125"/>
            <a:ext cx="84899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r>
              <a:rPr lang="en-GB" b="1">
                <a:solidFill>
                  <a:schemeClr val="tx2"/>
                </a:solidFill>
              </a:rPr>
              <a:t>Heat supply development - transition</a:t>
            </a:r>
            <a:endParaRPr lang="en-GB" sz="1400" b="1">
              <a:solidFill>
                <a:schemeClr val="tx2"/>
              </a:solidFill>
            </a:endParaRPr>
          </a:p>
          <a:p>
            <a:endParaRPr lang="en-GB" sz="1400" b="1">
              <a:solidFill>
                <a:schemeClr val="tx2"/>
              </a:solidFill>
            </a:endParaRPr>
          </a:p>
        </p:txBody>
      </p:sp>
      <p:sp>
        <p:nvSpPr>
          <p:cNvPr id="60420" name="Rectangle 1"/>
          <p:cNvSpPr>
            <a:spLocks noChangeArrowheads="1"/>
          </p:cNvSpPr>
          <p:nvPr/>
        </p:nvSpPr>
        <p:spPr bwMode="auto">
          <a:xfrm>
            <a:off x="207963" y="980728"/>
            <a:ext cx="8713788" cy="5509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600" b="1" dirty="0" smtClean="0"/>
              <a:t>What </a:t>
            </a:r>
            <a:r>
              <a:rPr lang="en-GB" sz="1600" b="1" dirty="0"/>
              <a:t>will happen to the gas grid?</a:t>
            </a:r>
          </a:p>
          <a:p>
            <a:r>
              <a:rPr lang="en-GB" sz="1600" dirty="0"/>
              <a:t>Will the whole gas system be retained, or just part?</a:t>
            </a:r>
          </a:p>
          <a:p>
            <a:r>
              <a:rPr lang="en-GB" sz="1600" dirty="0" smtClean="0"/>
              <a:t>Will </a:t>
            </a:r>
            <a:r>
              <a:rPr lang="en-GB" sz="1600" dirty="0"/>
              <a:t>it be used for:</a:t>
            </a:r>
          </a:p>
          <a:p>
            <a:pPr marL="285750" indent="-285750">
              <a:buFont typeface="Arial" pitchFamily="34" charset="0"/>
              <a:buChar char="•"/>
            </a:pPr>
            <a:r>
              <a:rPr lang="en-GB" sz="1600" dirty="0"/>
              <a:t> </a:t>
            </a:r>
            <a:r>
              <a:rPr lang="en-GB" sz="1600" dirty="0" smtClean="0"/>
              <a:t>High  volume supply </a:t>
            </a:r>
            <a:r>
              <a:rPr lang="en-GB" sz="1600" dirty="0"/>
              <a:t>with renewable gas and/or CCS</a:t>
            </a:r>
          </a:p>
          <a:p>
            <a:pPr marL="285750" indent="-285750">
              <a:buFont typeface="Arial" pitchFamily="34" charset="0"/>
              <a:buChar char="•"/>
            </a:pPr>
            <a:r>
              <a:rPr lang="en-GB" sz="1600" dirty="0"/>
              <a:t> Backup to </a:t>
            </a:r>
            <a:r>
              <a:rPr lang="en-GB" sz="1600" dirty="0" smtClean="0"/>
              <a:t>biomass CHP, </a:t>
            </a:r>
            <a:r>
              <a:rPr lang="en-GB" sz="1600" dirty="0"/>
              <a:t>heat pumps </a:t>
            </a:r>
            <a:r>
              <a:rPr lang="en-GB" sz="1600" dirty="0" err="1"/>
              <a:t>etc</a:t>
            </a:r>
            <a:r>
              <a:rPr lang="en-GB" sz="1600" dirty="0"/>
              <a:t>?</a:t>
            </a:r>
          </a:p>
          <a:p>
            <a:endParaRPr lang="en-GB" sz="1600" b="1" dirty="0"/>
          </a:p>
          <a:p>
            <a:r>
              <a:rPr lang="en-GB" sz="1600" b="1" dirty="0"/>
              <a:t>Develop DH networks from</a:t>
            </a:r>
            <a:r>
              <a:rPr lang="en-GB" sz="1600" dirty="0"/>
              <a:t>:</a:t>
            </a:r>
          </a:p>
          <a:p>
            <a:pPr marL="285750" indent="-285750">
              <a:buFont typeface="Arial" pitchFamily="34" charset="0"/>
              <a:buChar char="•"/>
            </a:pPr>
            <a:r>
              <a:rPr lang="en-GB" sz="1600" dirty="0"/>
              <a:t> Nuclei of large heat loads (office blocks, hospitals etc.) initially with gas CHP input</a:t>
            </a:r>
          </a:p>
          <a:p>
            <a:pPr marL="285750" indent="-285750">
              <a:buFont typeface="Arial" pitchFamily="34" charset="0"/>
              <a:buChar char="•"/>
            </a:pPr>
            <a:r>
              <a:rPr lang="en-GB" sz="1600" dirty="0"/>
              <a:t> Existing urban power stations? Initially fossil, then biomass?</a:t>
            </a:r>
          </a:p>
          <a:p>
            <a:pPr marL="285750" indent="-285750">
              <a:buFont typeface="Arial" pitchFamily="34" charset="0"/>
              <a:buChar char="•"/>
            </a:pPr>
            <a:r>
              <a:rPr lang="en-GB" sz="1600" dirty="0"/>
              <a:t> Suitable heat source for heat pumps  - e.g. sea, river (e.g. Stockholm)</a:t>
            </a:r>
          </a:p>
          <a:p>
            <a:endParaRPr lang="en-GB" sz="1600" b="1" dirty="0" smtClean="0"/>
          </a:p>
          <a:p>
            <a:r>
              <a:rPr lang="en-GB" sz="1600" b="1" dirty="0" smtClean="0"/>
              <a:t>Individual electric </a:t>
            </a:r>
            <a:r>
              <a:rPr lang="en-GB" sz="1600" b="1" dirty="0"/>
              <a:t>heat pumps</a:t>
            </a:r>
          </a:p>
          <a:p>
            <a:pPr marL="285750" indent="-285750">
              <a:buFont typeface="Arial" pitchFamily="34" charset="0"/>
              <a:buChar char="•"/>
            </a:pPr>
            <a:r>
              <a:rPr lang="en-GB" sz="1600" dirty="0"/>
              <a:t> </a:t>
            </a:r>
            <a:r>
              <a:rPr lang="en-GB" sz="1600" dirty="0" smtClean="0"/>
              <a:t>Installed in addition to current boilers to reduce electric peak load?</a:t>
            </a:r>
            <a:endParaRPr lang="en-GB" sz="1600" dirty="0"/>
          </a:p>
          <a:p>
            <a:pPr marL="285750" indent="-285750">
              <a:buFont typeface="Arial" pitchFamily="34" charset="0"/>
              <a:buChar char="•"/>
            </a:pPr>
            <a:r>
              <a:rPr lang="en-GB" sz="1600" dirty="0"/>
              <a:t> </a:t>
            </a:r>
            <a:r>
              <a:rPr lang="en-GB" sz="1600" dirty="0" smtClean="0"/>
              <a:t>What heat emitters – air/radiator? Alongside MHVR?</a:t>
            </a:r>
          </a:p>
          <a:p>
            <a:pPr marL="285750" indent="-285750">
              <a:buFont typeface="Arial" pitchFamily="34" charset="0"/>
              <a:buChar char="•"/>
            </a:pPr>
            <a:r>
              <a:rPr lang="en-GB" sz="1600" dirty="0" smtClean="0"/>
              <a:t>What storage?</a:t>
            </a:r>
            <a:endParaRPr lang="en-GB" sz="1600" dirty="0"/>
          </a:p>
          <a:p>
            <a:pPr>
              <a:buFont typeface="Arial" charset="0"/>
              <a:buChar char="•"/>
            </a:pPr>
            <a:endParaRPr lang="en-GB" sz="1600" dirty="0"/>
          </a:p>
          <a:p>
            <a:r>
              <a:rPr lang="en-GB" sz="1600" b="1" dirty="0"/>
              <a:t>Fuel </a:t>
            </a:r>
            <a:r>
              <a:rPr lang="en-GB" sz="1600" b="1" dirty="0" smtClean="0"/>
              <a:t>production and waste heat or heat demand</a:t>
            </a:r>
            <a:endParaRPr lang="en-GB" sz="1600" dirty="0"/>
          </a:p>
          <a:p>
            <a:pPr marL="285750" indent="-285750">
              <a:buFont typeface="Arial" pitchFamily="34" charset="0"/>
              <a:buChar char="•"/>
            </a:pPr>
            <a:r>
              <a:rPr lang="en-GB" sz="1600" dirty="0"/>
              <a:t> Refining: coastal </a:t>
            </a:r>
            <a:r>
              <a:rPr lang="en-GB" sz="1600" dirty="0" smtClean="0"/>
              <a:t>near ports</a:t>
            </a:r>
            <a:r>
              <a:rPr lang="en-GB" sz="1600" dirty="0"/>
              <a:t>. Currently ~10 GW CHP equivalent</a:t>
            </a:r>
          </a:p>
          <a:p>
            <a:pPr marL="285750" indent="-285750">
              <a:buFont typeface="Arial" pitchFamily="34" charset="0"/>
              <a:buChar char="•"/>
            </a:pPr>
            <a:r>
              <a:rPr lang="en-GB" sz="1600" dirty="0"/>
              <a:t> Fuel synthesis plants: electricity to ammonia, hydrocarbons, hydrogen, biofuels </a:t>
            </a:r>
          </a:p>
          <a:p>
            <a:pPr marL="742950" lvl="1" indent="-285750">
              <a:buFont typeface="Arial" pitchFamily="34" charset="0"/>
              <a:buChar char="•"/>
            </a:pPr>
            <a:r>
              <a:rPr lang="en-GB" sz="1600" dirty="0"/>
              <a:t>Sited near coasts/ports to absorb off-shore wind/biomass and for sea transport or use (ammonia)</a:t>
            </a:r>
          </a:p>
          <a:p>
            <a:pPr marL="742950" lvl="1" indent="-285750">
              <a:buFont typeface="Arial" pitchFamily="34" charset="0"/>
              <a:buChar char="•"/>
            </a:pPr>
            <a:r>
              <a:rPr lang="en-GB" sz="1600" dirty="0"/>
              <a:t>Sited at filling stations</a:t>
            </a:r>
            <a:r>
              <a:rPr lang="en-GB" sz="1600" dirty="0" smtClean="0"/>
              <a:t>?</a:t>
            </a:r>
            <a:endParaRPr lang="en-GB" sz="1600" dirty="0"/>
          </a:p>
        </p:txBody>
      </p:sp>
    </p:spTree>
    <p:extLst>
      <p:ext uri="{BB962C8B-B14F-4D97-AF65-F5344CB8AC3E}">
        <p14:creationId xmlns:p14="http://schemas.microsoft.com/office/powerpoint/2010/main" val="785470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2"/>
          <p:cNvSpPr>
            <a:spLocks noGrp="1"/>
          </p:cNvSpPr>
          <p:nvPr>
            <p:ph type="title"/>
          </p:nvPr>
        </p:nvSpPr>
        <p:spPr/>
        <p:txBody>
          <a:bodyPr/>
          <a:lstStyle/>
          <a:p>
            <a:r>
              <a:rPr lang="en-GB" b="1" smtClean="0"/>
              <a:t>Heat and DH</a:t>
            </a:r>
          </a:p>
        </p:txBody>
      </p:sp>
      <p:sp>
        <p:nvSpPr>
          <p:cNvPr id="69635" name="TextBox 4"/>
          <p:cNvSpPr txBox="1">
            <a:spLocks noChangeArrowheads="1"/>
          </p:cNvSpPr>
          <p:nvPr/>
        </p:nvSpPr>
        <p:spPr bwMode="auto">
          <a:xfrm>
            <a:off x="179388" y="1268413"/>
            <a:ext cx="8424862"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800100" indent="-34290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r>
              <a:rPr lang="en-GB" sz="1400" dirty="0"/>
              <a:t>National context for DH</a:t>
            </a:r>
          </a:p>
          <a:p>
            <a:pPr eaLnBrk="1" hangingPunct="1"/>
            <a:r>
              <a:rPr lang="en-GB" sz="1400" dirty="0"/>
              <a:t> </a:t>
            </a:r>
          </a:p>
          <a:p>
            <a:pPr eaLnBrk="1" hangingPunct="1">
              <a:buFontTx/>
              <a:buAutoNum type="alphaUcPeriod"/>
            </a:pPr>
            <a:r>
              <a:rPr lang="en-GB" sz="1400" b="1" dirty="0"/>
              <a:t>Heat demand</a:t>
            </a:r>
          </a:p>
          <a:p>
            <a:pPr eaLnBrk="1" hangingPunct="1">
              <a:buFont typeface="Arial" charset="0"/>
              <a:buAutoNum type="arabicPeriod"/>
            </a:pPr>
            <a:r>
              <a:rPr lang="en-GB" sz="1400" dirty="0"/>
              <a:t>domestic, industry, services, refineries etc.: </a:t>
            </a:r>
          </a:p>
          <a:p>
            <a:pPr lvl="1" eaLnBrk="1" hangingPunct="1">
              <a:buFont typeface="Arial" charset="0"/>
              <a:buChar char="•"/>
            </a:pPr>
            <a:r>
              <a:rPr lang="en-GB" sz="1400" dirty="0"/>
              <a:t>quantities, load density, temperatures, temporal pattern</a:t>
            </a:r>
          </a:p>
          <a:p>
            <a:pPr eaLnBrk="1" hangingPunct="1"/>
            <a:r>
              <a:rPr lang="en-GB" sz="1400" dirty="0"/>
              <a:t> </a:t>
            </a:r>
          </a:p>
          <a:p>
            <a:pPr eaLnBrk="1" hangingPunct="1"/>
            <a:r>
              <a:rPr lang="en-GB" sz="1400" b="1" dirty="0"/>
              <a:t>B. Fundamental technical and economic </a:t>
            </a:r>
            <a:r>
              <a:rPr lang="en-GB" sz="1400" b="1" dirty="0" smtClean="0"/>
              <a:t>analysis</a:t>
            </a:r>
          </a:p>
          <a:p>
            <a:pPr marL="342900" indent="-342900" eaLnBrk="1" hangingPunct="1">
              <a:buFont typeface="+mj-lt"/>
              <a:buAutoNum type="arabicPeriod"/>
            </a:pPr>
            <a:r>
              <a:rPr lang="en-GB" sz="1400" dirty="0" smtClean="0"/>
              <a:t>What fraction of heat demand to be met by DH? What densities of heat loads and total size?</a:t>
            </a:r>
          </a:p>
          <a:p>
            <a:pPr marL="342900" indent="-342900" eaLnBrk="1" hangingPunct="1">
              <a:buFont typeface="+mj-lt"/>
              <a:buAutoNum type="arabicPeriod"/>
            </a:pPr>
            <a:r>
              <a:rPr lang="en-GB" sz="1400" dirty="0" smtClean="0"/>
              <a:t>What </a:t>
            </a:r>
            <a:r>
              <a:rPr lang="en-GB" sz="1400" dirty="0"/>
              <a:t>heat inputs to DH: technologies  - boiler/CHP/heat pumps/solar; fuels - biomass, </a:t>
            </a:r>
            <a:r>
              <a:rPr lang="en-GB" sz="1400" dirty="0" err="1"/>
              <a:t>gas</a:t>
            </a:r>
            <a:r>
              <a:rPr lang="en-GB" sz="1400" dirty="0" err="1" smtClean="0"/>
              <a:t>.?What</a:t>
            </a:r>
            <a:r>
              <a:rPr lang="en-GB" sz="1400" dirty="0" smtClean="0"/>
              <a:t> </a:t>
            </a:r>
            <a:r>
              <a:rPr lang="en-GB" sz="1400" dirty="0"/>
              <a:t>configurations? How much heat </a:t>
            </a:r>
            <a:r>
              <a:rPr lang="en-GB" sz="1400" dirty="0" smtClean="0"/>
              <a:t>storage?</a:t>
            </a:r>
          </a:p>
          <a:p>
            <a:pPr marL="342900" indent="-342900" eaLnBrk="1" hangingPunct="1">
              <a:buFont typeface="+mj-lt"/>
              <a:buAutoNum type="arabicPeriod"/>
            </a:pPr>
            <a:r>
              <a:rPr lang="en-GB" sz="1400" dirty="0" smtClean="0"/>
              <a:t>How </a:t>
            </a:r>
            <a:r>
              <a:rPr lang="en-GB" sz="1400" dirty="0"/>
              <a:t>will DH fit into the national energy system and meet constraints like carbon and biomass </a:t>
            </a:r>
            <a:r>
              <a:rPr lang="en-GB" sz="1400" dirty="0" smtClean="0"/>
              <a:t>availability?</a:t>
            </a:r>
          </a:p>
          <a:p>
            <a:pPr marL="342900" indent="-342900" eaLnBrk="1" hangingPunct="1">
              <a:buFont typeface="+mj-lt"/>
              <a:buAutoNum type="arabicPeriod"/>
            </a:pPr>
            <a:r>
              <a:rPr lang="en-GB" sz="1400" dirty="0" smtClean="0"/>
              <a:t>How </a:t>
            </a:r>
            <a:r>
              <a:rPr lang="en-GB" sz="1400" dirty="0"/>
              <a:t>will DH system operate dynamically in high renewable energy systems?</a:t>
            </a:r>
          </a:p>
          <a:p>
            <a:pPr eaLnBrk="1" hangingPunct="1"/>
            <a:r>
              <a:rPr lang="en-GB" sz="1400" dirty="0"/>
              <a:t> </a:t>
            </a:r>
          </a:p>
          <a:p>
            <a:pPr eaLnBrk="1" hangingPunct="1"/>
            <a:r>
              <a:rPr lang="en-GB" sz="1400" b="1" dirty="0"/>
              <a:t>C. Policy specific to DH</a:t>
            </a:r>
          </a:p>
          <a:p>
            <a:pPr marL="342900" indent="-342900" eaLnBrk="1" hangingPunct="1">
              <a:buFont typeface="+mj-lt"/>
              <a:buAutoNum type="arabicPeriod"/>
            </a:pPr>
            <a:r>
              <a:rPr lang="en-GB" sz="1400" dirty="0"/>
              <a:t>Implementation: Building  regulations/ standards, local planning, utility requirements.</a:t>
            </a:r>
          </a:p>
          <a:p>
            <a:pPr marL="342900" indent="-342900" eaLnBrk="1" hangingPunct="1">
              <a:buFont typeface="+mj-lt"/>
              <a:buAutoNum type="arabicPeriod"/>
            </a:pPr>
            <a:r>
              <a:rPr lang="en-GB" sz="1400" dirty="0"/>
              <a:t>Public infrastructure investment</a:t>
            </a:r>
          </a:p>
          <a:p>
            <a:pPr marL="342900" indent="-342900" eaLnBrk="1" hangingPunct="1">
              <a:buFont typeface="+mj-lt"/>
              <a:buAutoNum type="arabicPeriod"/>
            </a:pPr>
            <a:r>
              <a:rPr lang="en-GB" sz="1400" dirty="0"/>
              <a:t>Heat, gas and electricity market structures: contracts, pricing etc.</a:t>
            </a:r>
          </a:p>
          <a:p>
            <a:pPr marL="342900" indent="-342900" eaLnBrk="1" hangingPunct="1">
              <a:buFont typeface="+mj-lt"/>
              <a:buAutoNum type="arabicPeriod"/>
            </a:pPr>
            <a:r>
              <a:rPr lang="en-GB" sz="1400" dirty="0"/>
              <a:t>Foreign experience</a:t>
            </a:r>
          </a:p>
          <a:p>
            <a:pPr eaLnBrk="1" hangingPunct="1">
              <a:buFont typeface="Arial" charset="0"/>
              <a:buChar char="•"/>
            </a:pPr>
            <a:endParaRPr lang="en-GB" sz="1400" dirty="0"/>
          </a:p>
        </p:txBody>
      </p:sp>
      <p:sp>
        <p:nvSpPr>
          <p:cNvPr id="69636" name="Slide Number Placeholder 5"/>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69B5A9AF-8D9A-4016-887E-6EAE8E390B44}" type="slidenum">
              <a:rPr lang="en-US" smtClean="0"/>
              <a:pPr eaLnBrk="1" hangingPunct="1"/>
              <a:t>41</a:t>
            </a:fld>
            <a:endParaRPr lang="en-US"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75EE01B8-F63F-48E6-9426-1C06DE638C3C}" type="slidenum">
              <a:rPr lang="en-US" smtClean="0"/>
              <a:pPr eaLnBrk="1" hangingPunct="1"/>
              <a:t>42</a:t>
            </a:fld>
            <a:endParaRPr lang="en-US" smtClean="0"/>
          </a:p>
        </p:txBody>
      </p:sp>
      <p:sp>
        <p:nvSpPr>
          <p:cNvPr id="74755" name="Title 2"/>
          <p:cNvSpPr txBox="1">
            <a:spLocks/>
          </p:cNvSpPr>
          <p:nvPr/>
        </p:nvSpPr>
        <p:spPr bwMode="auto">
          <a:xfrm>
            <a:off x="207963" y="492125"/>
            <a:ext cx="84899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r>
              <a:rPr lang="en-GB" b="1">
                <a:solidFill>
                  <a:schemeClr val="tx2"/>
                </a:solidFill>
              </a:rPr>
              <a:t>District heat – economics and developing the market </a:t>
            </a:r>
            <a:endParaRPr lang="en-GB" sz="1400" b="1">
              <a:solidFill>
                <a:schemeClr val="tx2"/>
              </a:solidFill>
            </a:endParaRPr>
          </a:p>
          <a:p>
            <a:endParaRPr lang="en-GB" sz="1400" b="1">
              <a:solidFill>
                <a:schemeClr val="tx2"/>
              </a:solidFill>
            </a:endParaRPr>
          </a:p>
        </p:txBody>
      </p:sp>
      <p:sp>
        <p:nvSpPr>
          <p:cNvPr id="74756" name="Rectangle 1"/>
          <p:cNvSpPr>
            <a:spLocks noChangeArrowheads="1"/>
          </p:cNvSpPr>
          <p:nvPr/>
        </p:nvSpPr>
        <p:spPr bwMode="auto">
          <a:xfrm>
            <a:off x="395288" y="882650"/>
            <a:ext cx="8713787" cy="60016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600" b="1" dirty="0"/>
              <a:t>Central problem:</a:t>
            </a:r>
          </a:p>
          <a:p>
            <a:pPr marL="285750" indent="-285750">
              <a:buFont typeface="Arial" pitchFamily="34" charset="0"/>
              <a:buChar char="•"/>
            </a:pPr>
            <a:r>
              <a:rPr lang="en-GB" sz="1600" dirty="0"/>
              <a:t>High capital cost and long development </a:t>
            </a:r>
            <a:r>
              <a:rPr lang="en-GB" sz="1600" dirty="0" smtClean="0"/>
              <a:t>and operation times </a:t>
            </a:r>
            <a:r>
              <a:rPr lang="en-GB" sz="1600" dirty="0"/>
              <a:t>means DH suppliers need long contracts and high take-up of </a:t>
            </a:r>
            <a:r>
              <a:rPr lang="en-GB" sz="1600" dirty="0" smtClean="0"/>
              <a:t>consumers.</a:t>
            </a:r>
          </a:p>
          <a:p>
            <a:pPr marL="285750" indent="-285750">
              <a:buFont typeface="Arial" pitchFamily="34" charset="0"/>
              <a:buChar char="•"/>
            </a:pPr>
            <a:r>
              <a:rPr lang="en-GB" sz="1600" dirty="0" smtClean="0"/>
              <a:t>In a locale, this </a:t>
            </a:r>
            <a:r>
              <a:rPr lang="en-GB" sz="1600" b="1" dirty="0"/>
              <a:t>restricts consumer choice in end use energy suppl</a:t>
            </a:r>
            <a:r>
              <a:rPr lang="en-GB" sz="1600" dirty="0"/>
              <a:t>y type (e.g. gas or DH), and frequency with which fuel switches can be made </a:t>
            </a:r>
            <a:r>
              <a:rPr lang="en-GB" sz="1600" dirty="0" smtClean="0"/>
              <a:t>(e.g. maximum contract length increasing </a:t>
            </a:r>
            <a:r>
              <a:rPr lang="en-GB" sz="1600" dirty="0"/>
              <a:t>from </a:t>
            </a:r>
            <a:r>
              <a:rPr lang="en-GB" sz="1600" dirty="0" smtClean="0"/>
              <a:t>months </a:t>
            </a:r>
            <a:r>
              <a:rPr lang="en-GB" sz="1600" dirty="0"/>
              <a:t>to 15 years); </a:t>
            </a:r>
            <a:r>
              <a:rPr lang="en-GB" sz="1600" b="1" dirty="0"/>
              <a:t>but it </a:t>
            </a:r>
            <a:r>
              <a:rPr lang="en-GB" sz="1600" b="1" dirty="0" smtClean="0"/>
              <a:t>reduces fuel price fluctuations because of DH multi-fuelling and efficiency with CHP/HPs.</a:t>
            </a:r>
            <a:endParaRPr lang="en-GB" sz="1600" b="1" dirty="0"/>
          </a:p>
          <a:p>
            <a:endParaRPr lang="en-GB" sz="1600" b="1" dirty="0"/>
          </a:p>
          <a:p>
            <a:r>
              <a:rPr lang="en-GB" sz="1600" b="1" dirty="0"/>
              <a:t>Economics of DH must be comparative</a:t>
            </a:r>
            <a:r>
              <a:rPr lang="en-GB" sz="1600" dirty="0"/>
              <a:t>;</a:t>
            </a:r>
          </a:p>
          <a:p>
            <a:pPr marL="285750" indent="-285750">
              <a:buFont typeface="Arial" pitchFamily="34" charset="0"/>
              <a:buChar char="•"/>
            </a:pPr>
            <a:r>
              <a:rPr lang="en-GB" sz="1600" dirty="0"/>
              <a:t>What are capital costs compared to alternatives? E.g. </a:t>
            </a:r>
            <a:r>
              <a:rPr lang="en-GB" sz="1600" dirty="0" smtClean="0"/>
              <a:t>the alternative of increasing </a:t>
            </a:r>
            <a:r>
              <a:rPr lang="en-GB" sz="1600" dirty="0"/>
              <a:t>the capacity of </a:t>
            </a:r>
            <a:r>
              <a:rPr lang="en-GB" sz="1600" dirty="0" err="1"/>
              <a:t>dispatchable</a:t>
            </a:r>
            <a:r>
              <a:rPr lang="en-GB" sz="1600" dirty="0"/>
              <a:t> generation and low voltage electricity distribution to accommodate individual heat pumps in dwellings.</a:t>
            </a:r>
          </a:p>
          <a:p>
            <a:pPr marL="285750" indent="-285750">
              <a:buFont typeface="Arial" pitchFamily="34" charset="0"/>
              <a:buChar char="•"/>
            </a:pPr>
            <a:r>
              <a:rPr lang="en-GB" sz="1600" dirty="0"/>
              <a:t>What are the variable fuel and operating costs of alternatives? E.g. individual heat pumps or gas </a:t>
            </a:r>
            <a:r>
              <a:rPr lang="en-GB" sz="1600" dirty="0" smtClean="0"/>
              <a:t>boilers now and in the future?</a:t>
            </a:r>
            <a:endParaRPr lang="en-GB" sz="1600" dirty="0"/>
          </a:p>
          <a:p>
            <a:pPr marL="285750" indent="-285750">
              <a:buFont typeface="Arial" pitchFamily="34" charset="0"/>
              <a:buChar char="•"/>
            </a:pPr>
            <a:r>
              <a:rPr lang="en-GB" sz="1600" dirty="0"/>
              <a:t>What are the economic benefits of DH in terms of:</a:t>
            </a:r>
          </a:p>
          <a:p>
            <a:pPr marL="742950" lvl="1" indent="-285750">
              <a:buFont typeface="Arial" pitchFamily="34" charset="0"/>
              <a:buChar char="•"/>
            </a:pPr>
            <a:r>
              <a:rPr lang="en-GB" sz="1600" dirty="0"/>
              <a:t>multi-fuelling (CHP+HPs+…) that may be adjusted instantly or in long term with no consumer impact?</a:t>
            </a:r>
          </a:p>
          <a:p>
            <a:pPr marL="742950" lvl="1" indent="-285750">
              <a:buFont typeface="Arial" pitchFamily="34" charset="0"/>
              <a:buChar char="•"/>
            </a:pPr>
            <a:r>
              <a:rPr lang="en-GB" sz="1600" dirty="0"/>
              <a:t>lower carbon emissions?</a:t>
            </a:r>
          </a:p>
          <a:p>
            <a:pPr marL="742950" lvl="1" indent="-285750">
              <a:buFont typeface="Arial" pitchFamily="34" charset="0"/>
              <a:buChar char="•"/>
            </a:pPr>
            <a:r>
              <a:rPr lang="en-GB" sz="1600" dirty="0"/>
              <a:t>Role in the energy system with dynamic fuel mix changing and storage, so as to integrate, for example, a large wind component?</a:t>
            </a:r>
          </a:p>
          <a:p>
            <a:endParaRPr lang="en-GB" sz="1600" b="1" dirty="0"/>
          </a:p>
          <a:p>
            <a:r>
              <a:rPr lang="en-GB" sz="1600" b="1" dirty="0"/>
              <a:t>To overcome problem</a:t>
            </a:r>
          </a:p>
          <a:p>
            <a:pPr marL="285750" indent="-285750">
              <a:buFont typeface="Arial" pitchFamily="34" charset="0"/>
              <a:buChar char="•"/>
            </a:pPr>
            <a:r>
              <a:rPr lang="en-GB" sz="1600" dirty="0"/>
              <a:t>What financial incentives?</a:t>
            </a:r>
          </a:p>
          <a:p>
            <a:pPr marL="285750" indent="-285750">
              <a:buFont typeface="Arial" pitchFamily="34" charset="0"/>
              <a:buChar char="•"/>
            </a:pPr>
            <a:r>
              <a:rPr lang="en-GB" sz="1600" dirty="0"/>
              <a:t>What changes to regulation of energy market, buildings, planning, etc. are required?</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347D10C0-7D3B-454A-A0E6-1DE2D6F8C31C}" type="slidenum">
              <a:rPr lang="en-US" smtClean="0"/>
              <a:pPr eaLnBrk="1" hangingPunct="1"/>
              <a:t>43</a:t>
            </a:fld>
            <a:endParaRPr lang="en-US" smtClean="0"/>
          </a:p>
        </p:txBody>
      </p:sp>
      <p:sp>
        <p:nvSpPr>
          <p:cNvPr id="75779" name="Title 2"/>
          <p:cNvSpPr txBox="1">
            <a:spLocks/>
          </p:cNvSpPr>
          <p:nvPr/>
        </p:nvSpPr>
        <p:spPr bwMode="auto">
          <a:xfrm>
            <a:off x="207963" y="492125"/>
            <a:ext cx="84899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r>
              <a:rPr lang="en-GB" b="1" dirty="0">
                <a:solidFill>
                  <a:schemeClr val="tx2"/>
                </a:solidFill>
              </a:rPr>
              <a:t>District heat development – </a:t>
            </a:r>
            <a:r>
              <a:rPr lang="en-GB" b="1" dirty="0" smtClean="0">
                <a:solidFill>
                  <a:schemeClr val="tx2"/>
                </a:solidFill>
              </a:rPr>
              <a:t>some possible drivers / facilitators</a:t>
            </a:r>
            <a:endParaRPr lang="en-GB" sz="1400" b="1" dirty="0">
              <a:solidFill>
                <a:schemeClr val="tx2"/>
              </a:solidFill>
            </a:endParaRPr>
          </a:p>
          <a:p>
            <a:endParaRPr lang="en-GB" sz="1400" b="1" dirty="0">
              <a:solidFill>
                <a:schemeClr val="tx2"/>
              </a:solidFill>
            </a:endParaRPr>
          </a:p>
        </p:txBody>
      </p:sp>
      <p:sp>
        <p:nvSpPr>
          <p:cNvPr id="75780" name="Rectangle 1"/>
          <p:cNvSpPr>
            <a:spLocks noChangeArrowheads="1"/>
          </p:cNvSpPr>
          <p:nvPr/>
        </p:nvSpPr>
        <p:spPr bwMode="auto">
          <a:xfrm>
            <a:off x="422275" y="1412875"/>
            <a:ext cx="8713788" cy="50167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charset="0"/>
              <a:buChar char="•"/>
            </a:pPr>
            <a:r>
              <a:rPr lang="en-GB" sz="1600" dirty="0"/>
              <a:t>Building regulations: </a:t>
            </a:r>
            <a:r>
              <a:rPr lang="en-GB" sz="1600" dirty="0" smtClean="0"/>
              <a:t>‘zero carbon’, </a:t>
            </a:r>
            <a:r>
              <a:rPr lang="en-GB" sz="1600" dirty="0"/>
              <a:t>energy supply </a:t>
            </a:r>
          </a:p>
          <a:p>
            <a:pPr marL="285750" indent="-285750">
              <a:buFont typeface="Arial" charset="0"/>
              <a:buChar char="•"/>
            </a:pPr>
            <a:endParaRPr lang="en-GB" sz="1600" dirty="0"/>
          </a:p>
          <a:p>
            <a:pPr marL="285750" indent="-285750">
              <a:buFont typeface="Arial" charset="0"/>
              <a:buChar char="•"/>
            </a:pPr>
            <a:r>
              <a:rPr lang="en-GB" sz="1600" dirty="0"/>
              <a:t>Planning regulations: e.g. Merton type rule</a:t>
            </a:r>
          </a:p>
          <a:p>
            <a:pPr marL="285750" indent="-285750">
              <a:buFont typeface="Arial" charset="0"/>
              <a:buChar char="•"/>
            </a:pPr>
            <a:endParaRPr lang="en-GB" sz="1600" dirty="0"/>
          </a:p>
          <a:p>
            <a:pPr marL="285750" indent="-285750">
              <a:buFont typeface="Arial" charset="0"/>
              <a:buChar char="•"/>
            </a:pPr>
            <a:r>
              <a:rPr lang="en-GB" sz="1600" dirty="0"/>
              <a:t>Energy supply drivers. </a:t>
            </a:r>
          </a:p>
          <a:p>
            <a:pPr marL="742950" lvl="1" indent="-285750">
              <a:buFont typeface="Arial" charset="0"/>
              <a:buChar char="•"/>
            </a:pPr>
            <a:r>
              <a:rPr lang="en-GB" sz="1600" dirty="0"/>
              <a:t>E.g. offshore wind-&gt;HP+DH, </a:t>
            </a:r>
            <a:r>
              <a:rPr lang="en-GB" sz="1600" b="1" dirty="0"/>
              <a:t>renewable target</a:t>
            </a:r>
            <a:r>
              <a:rPr lang="en-GB" sz="1600" dirty="0"/>
              <a:t> to absorb wind (</a:t>
            </a:r>
            <a:r>
              <a:rPr lang="en-GB" sz="1600" dirty="0" err="1"/>
              <a:t>inc.</a:t>
            </a:r>
            <a:r>
              <a:rPr lang="en-GB" sz="1600" dirty="0"/>
              <a:t> CHP, HPs?)</a:t>
            </a:r>
          </a:p>
          <a:p>
            <a:pPr marL="742950" lvl="1" indent="-285750">
              <a:buFont typeface="Arial" charset="0"/>
              <a:buChar char="•"/>
            </a:pPr>
            <a:r>
              <a:rPr lang="en-GB" sz="1600" dirty="0"/>
              <a:t>RHI </a:t>
            </a:r>
            <a:r>
              <a:rPr lang="en-GB" sz="1600" dirty="0" err="1"/>
              <a:t>etc</a:t>
            </a:r>
            <a:endParaRPr lang="en-GB" sz="1600" dirty="0"/>
          </a:p>
          <a:p>
            <a:pPr marL="285750" indent="-285750">
              <a:buFont typeface="Arial" charset="0"/>
              <a:buChar char="•"/>
            </a:pPr>
            <a:endParaRPr lang="en-GB" sz="1600" dirty="0"/>
          </a:p>
          <a:p>
            <a:pPr marL="285750" indent="-285750">
              <a:buFont typeface="Arial" charset="0"/>
              <a:buChar char="•"/>
            </a:pPr>
            <a:r>
              <a:rPr lang="en-GB" sz="1600" dirty="0"/>
              <a:t>Energy system coherence. Role of DH as system balancer.</a:t>
            </a:r>
          </a:p>
          <a:p>
            <a:pPr marL="285750" indent="-285750">
              <a:buFont typeface="Arial" charset="0"/>
              <a:buChar char="•"/>
            </a:pPr>
            <a:endParaRPr lang="en-GB" sz="1600" dirty="0"/>
          </a:p>
          <a:p>
            <a:pPr marL="285750" indent="-285750">
              <a:buFont typeface="Arial" charset="0"/>
              <a:buChar char="•"/>
            </a:pPr>
            <a:r>
              <a:rPr lang="en-GB" sz="1600" dirty="0"/>
              <a:t>Carbon </a:t>
            </a:r>
            <a:r>
              <a:rPr lang="en-GB" sz="1600" dirty="0" smtClean="0"/>
              <a:t>target, ETS.</a:t>
            </a:r>
            <a:endParaRPr lang="en-GB" sz="1600" dirty="0"/>
          </a:p>
          <a:p>
            <a:pPr marL="285750" indent="-285750">
              <a:buFont typeface="Arial" charset="0"/>
              <a:buChar char="•"/>
            </a:pPr>
            <a:endParaRPr lang="en-GB" sz="1600" dirty="0"/>
          </a:p>
          <a:p>
            <a:pPr marL="285750" indent="-285750">
              <a:buFont typeface="Arial" charset="0"/>
              <a:buChar char="•"/>
            </a:pPr>
            <a:r>
              <a:rPr lang="en-GB" sz="1600" dirty="0"/>
              <a:t>Power stations; old and new. CHP mandate. IPPC. LCPD</a:t>
            </a:r>
            <a:r>
              <a:rPr lang="en-GB" sz="1600" dirty="0" smtClean="0"/>
              <a:t>.</a:t>
            </a:r>
          </a:p>
          <a:p>
            <a:pPr marL="285750" indent="-285750">
              <a:buFont typeface="Arial" charset="0"/>
              <a:buChar char="•"/>
            </a:pPr>
            <a:endParaRPr lang="en-GB" sz="1600" dirty="0"/>
          </a:p>
          <a:p>
            <a:pPr marL="285750" indent="-285750">
              <a:buFont typeface="Arial" charset="0"/>
              <a:buChar char="•"/>
            </a:pPr>
            <a:r>
              <a:rPr lang="en-GB" sz="1600" dirty="0" smtClean="0"/>
              <a:t>Market structure and regulation.</a:t>
            </a:r>
            <a:endParaRPr lang="en-GB" sz="1600" dirty="0"/>
          </a:p>
          <a:p>
            <a:pPr marL="285750" indent="-285750">
              <a:buFont typeface="Arial" charset="0"/>
              <a:buChar char="•"/>
            </a:pPr>
            <a:endParaRPr lang="en-GB" sz="1600" dirty="0"/>
          </a:p>
          <a:p>
            <a:pPr marL="285750" indent="-285750">
              <a:buFont typeface="Arial" charset="0"/>
              <a:buChar char="•"/>
            </a:pPr>
            <a:endParaRPr lang="en-GB" sz="1600" dirty="0"/>
          </a:p>
          <a:p>
            <a:pPr marL="285750" indent="-285750"/>
            <a:endParaRPr lang="en-GB" sz="1600" dirty="0"/>
          </a:p>
          <a:p>
            <a:pPr marL="285750" indent="-285750"/>
            <a:endParaRPr lang="en-GB" sz="1600" dirty="0"/>
          </a:p>
          <a:p>
            <a:pPr marL="285750" indent="-285750"/>
            <a:endParaRPr lang="en-GB" sz="16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5BDF69BE-0704-4174-B364-AA4C9888DA0B}" type="slidenum">
              <a:rPr lang="en-US" smtClean="0"/>
              <a:pPr eaLnBrk="1" hangingPunct="1"/>
              <a:t>44</a:t>
            </a:fld>
            <a:endParaRPr lang="en-US" smtClean="0"/>
          </a:p>
        </p:txBody>
      </p:sp>
      <p:sp>
        <p:nvSpPr>
          <p:cNvPr id="76803" name="Title 2"/>
          <p:cNvSpPr txBox="1">
            <a:spLocks/>
          </p:cNvSpPr>
          <p:nvPr/>
        </p:nvSpPr>
        <p:spPr bwMode="auto">
          <a:xfrm>
            <a:off x="207963" y="492125"/>
            <a:ext cx="84899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r>
              <a:rPr lang="en-GB" b="1" dirty="0">
                <a:solidFill>
                  <a:schemeClr val="tx2"/>
                </a:solidFill>
              </a:rPr>
              <a:t>District heat : </a:t>
            </a:r>
            <a:r>
              <a:rPr lang="en-GB" b="1" dirty="0" smtClean="0"/>
              <a:t>transfer of </a:t>
            </a:r>
            <a:r>
              <a:rPr lang="en-GB" b="1" dirty="0" smtClean="0">
                <a:solidFill>
                  <a:schemeClr val="tx2"/>
                </a:solidFill>
              </a:rPr>
              <a:t>foreign </a:t>
            </a:r>
            <a:r>
              <a:rPr lang="en-GB" b="1" dirty="0">
                <a:solidFill>
                  <a:schemeClr val="tx2"/>
                </a:solidFill>
              </a:rPr>
              <a:t>success</a:t>
            </a:r>
            <a:endParaRPr lang="en-GB" sz="1400" b="1" dirty="0">
              <a:solidFill>
                <a:schemeClr val="tx2"/>
              </a:solidFill>
            </a:endParaRPr>
          </a:p>
          <a:p>
            <a:endParaRPr lang="en-GB" sz="1400" b="1" dirty="0">
              <a:solidFill>
                <a:schemeClr val="tx2"/>
              </a:solidFill>
            </a:endParaRPr>
          </a:p>
        </p:txBody>
      </p:sp>
      <p:sp>
        <p:nvSpPr>
          <p:cNvPr id="76804" name="Rectangle 1"/>
          <p:cNvSpPr>
            <a:spLocks noChangeArrowheads="1"/>
          </p:cNvSpPr>
          <p:nvPr/>
        </p:nvSpPr>
        <p:spPr bwMode="auto">
          <a:xfrm>
            <a:off x="207963" y="1125538"/>
            <a:ext cx="8713787" cy="50167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600" dirty="0"/>
              <a:t>60</a:t>
            </a:r>
            <a:r>
              <a:rPr lang="en-GB" sz="1600" dirty="0" smtClean="0"/>
              <a:t>% of </a:t>
            </a:r>
            <a:r>
              <a:rPr lang="en-GB" sz="1600" b="1" dirty="0"/>
              <a:t>Danish</a:t>
            </a:r>
            <a:r>
              <a:rPr lang="en-GB" sz="1600" dirty="0"/>
              <a:t> houses have DH</a:t>
            </a:r>
          </a:p>
          <a:p>
            <a:endParaRPr lang="en-GB" sz="1600" dirty="0"/>
          </a:p>
          <a:p>
            <a:r>
              <a:rPr lang="en-GB" sz="1600" b="1" dirty="0"/>
              <a:t>Stockholm</a:t>
            </a:r>
            <a:r>
              <a:rPr lang="en-GB" sz="1600" dirty="0"/>
              <a:t> has DH with inputs from CHP, waste heat, large heat pumps using sea heat</a:t>
            </a:r>
          </a:p>
          <a:p>
            <a:endParaRPr lang="en-GB" sz="1600" dirty="0"/>
          </a:p>
          <a:p>
            <a:r>
              <a:rPr lang="en-GB" sz="1600" b="1" dirty="0"/>
              <a:t>Gothenburg</a:t>
            </a:r>
            <a:r>
              <a:rPr lang="en-GB" sz="1600" dirty="0"/>
              <a:t> DH:</a:t>
            </a:r>
          </a:p>
          <a:p>
            <a:pPr marL="285750" indent="-285750">
              <a:buFont typeface="Arial" pitchFamily="34" charset="0"/>
              <a:buChar char="•"/>
            </a:pPr>
            <a:r>
              <a:rPr lang="en-GB" sz="1600" dirty="0"/>
              <a:t>offers consumers the choice between DH and ground source HPs</a:t>
            </a:r>
          </a:p>
          <a:p>
            <a:pPr marL="285750" indent="-285750">
              <a:buFont typeface="Arial" pitchFamily="34" charset="0"/>
              <a:buChar char="•"/>
            </a:pPr>
            <a:r>
              <a:rPr lang="en-GB" sz="1600" dirty="0"/>
              <a:t>extends its DH system to very low density housing on rocky terrain</a:t>
            </a:r>
          </a:p>
          <a:p>
            <a:pPr marL="285750" indent="-285750">
              <a:buFont typeface="Arial" pitchFamily="34" charset="0"/>
              <a:buChar char="•"/>
            </a:pPr>
            <a:r>
              <a:rPr lang="en-GB" sz="1600" dirty="0"/>
              <a:t>has inputs from waste incineration, fossil plant etc</a:t>
            </a:r>
            <a:r>
              <a:rPr lang="en-GB" sz="1600" dirty="0" smtClean="0"/>
              <a:t>.</a:t>
            </a:r>
          </a:p>
          <a:p>
            <a:pPr>
              <a:buFont typeface="Arial" charset="0"/>
              <a:buChar char="•"/>
            </a:pPr>
            <a:endParaRPr lang="en-GB" sz="1600" dirty="0"/>
          </a:p>
          <a:p>
            <a:pPr>
              <a:buFont typeface="Arial" charset="0"/>
              <a:buChar char="•"/>
            </a:pPr>
            <a:endParaRPr lang="en-GB" sz="1600" dirty="0"/>
          </a:p>
          <a:p>
            <a:r>
              <a:rPr lang="en-GB" sz="1600" b="1" dirty="0"/>
              <a:t>How do they do </a:t>
            </a:r>
            <a:r>
              <a:rPr lang="en-GB" sz="1600" b="1" dirty="0" smtClean="0"/>
              <a:t>it, knowledge transfer</a:t>
            </a:r>
            <a:endParaRPr lang="en-GB" sz="1600" b="1" dirty="0"/>
          </a:p>
          <a:p>
            <a:pPr marL="342900" indent="-342900">
              <a:buFont typeface="+mj-lt"/>
              <a:buAutoNum type="arabicPeriod"/>
            </a:pPr>
            <a:r>
              <a:rPr lang="en-GB" sz="1600" dirty="0"/>
              <a:t>Organise seminars to bring successful </a:t>
            </a:r>
            <a:r>
              <a:rPr lang="en-GB" sz="1600" dirty="0" smtClean="0"/>
              <a:t>practitioners </a:t>
            </a:r>
            <a:r>
              <a:rPr lang="en-GB" sz="1600" dirty="0"/>
              <a:t>to the UK. Advice on technical, economic, regulatory, local political, social aspects of DH. Attendees: </a:t>
            </a:r>
            <a:r>
              <a:rPr lang="en-GB" sz="1600" dirty="0" smtClean="0"/>
              <a:t>foreign experts and UK DECC</a:t>
            </a:r>
            <a:r>
              <a:rPr lang="en-GB" sz="1600" dirty="0"/>
              <a:t>, LAs, industry, </a:t>
            </a:r>
            <a:r>
              <a:rPr lang="en-GB" sz="1600" dirty="0" smtClean="0"/>
              <a:t>investors, consultants </a:t>
            </a:r>
            <a:r>
              <a:rPr lang="en-GB" sz="1600" dirty="0"/>
              <a:t>etc.</a:t>
            </a:r>
          </a:p>
          <a:p>
            <a:pPr marL="342900" indent="-342900">
              <a:buFont typeface="+mj-lt"/>
              <a:buAutoNum type="arabicPeriod"/>
            </a:pPr>
            <a:endParaRPr lang="en-GB" sz="1600" dirty="0"/>
          </a:p>
          <a:p>
            <a:pPr marL="342900" indent="-342900">
              <a:buFont typeface="+mj-lt"/>
              <a:buAutoNum type="arabicPeriod"/>
            </a:pPr>
            <a:r>
              <a:rPr lang="en-GB" sz="1600" dirty="0"/>
              <a:t>Aim for lead demonstration UK DH systems small/medium scale with Scandinavian aid. New schemes and/or extensions of  existing (from nuclei) e.g. Southampton, Woking, Pimlico. Build on existing initiatives. Consider dominant building/industrial loads, proximity to heat sources such as existing power stations.</a:t>
            </a:r>
          </a:p>
          <a:p>
            <a:r>
              <a:rPr lang="en-GB" sz="1600" dirty="0"/>
              <a:t>. </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20" name="Slide Number Placeholder 5"/>
          <p:cNvSpPr>
            <a:spLocks noGrp="1"/>
          </p:cNvSpPr>
          <p:nvPr>
            <p:ph type="sldNum" sz="quarter" idx="10"/>
          </p:nvPr>
        </p:nvSpPr>
        <p:spPr>
          <a:xfrm>
            <a:off x="7010400" y="6453335"/>
            <a:ext cx="2133600" cy="39555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BB8BFEDE-767E-45E0-AE2C-FE4E9D20C8D2}" type="slidenum">
              <a:rPr lang="en-US" smtClean="0"/>
              <a:pPr eaLnBrk="1" hangingPunct="1"/>
              <a:t>45</a:t>
            </a:fld>
            <a:endParaRPr lang="en-US" dirty="0" smtClean="0"/>
          </a:p>
        </p:txBody>
      </p:sp>
      <p:sp>
        <p:nvSpPr>
          <p:cNvPr id="8" name="Rectangle 3"/>
          <p:cNvSpPr txBox="1">
            <a:spLocks noChangeArrowheads="1"/>
          </p:cNvSpPr>
          <p:nvPr/>
        </p:nvSpPr>
        <p:spPr bwMode="auto">
          <a:xfrm>
            <a:off x="1115617" y="1124744"/>
            <a:ext cx="7222412" cy="856446"/>
          </a:xfrm>
          <a:prstGeom prst="rect">
            <a:avLst/>
          </a:prstGeom>
          <a:solidFill>
            <a:schemeClr val="bg1"/>
          </a:solidFill>
          <a:ln>
            <a:noFill/>
          </a:ln>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18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18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18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en-GB" sz="3600" kern="0" dirty="0" smtClean="0"/>
              <a:t>Thank you for listening. Questions?</a:t>
            </a:r>
          </a:p>
          <a:p>
            <a:pPr marL="0" indent="0">
              <a:buNone/>
            </a:pPr>
            <a:endParaRPr lang="en-GB" sz="3600" kern="0" dirty="0" smtClean="0"/>
          </a:p>
          <a:p>
            <a:pPr marL="0" indent="0">
              <a:buNone/>
            </a:pPr>
            <a:endParaRPr lang="en-GB" sz="3600" kern="0" dirty="0"/>
          </a:p>
          <a:p>
            <a:pPr marL="0" indent="0">
              <a:buNone/>
            </a:pPr>
            <a:endParaRPr lang="en-GB" sz="3600" kern="0" dirty="0" smtClean="0"/>
          </a:p>
          <a:p>
            <a:pPr marL="0" indent="0">
              <a:buNone/>
            </a:pPr>
            <a:endParaRPr lang="en-GB" sz="3600" kern="0" dirty="0" smtClean="0"/>
          </a:p>
          <a:p>
            <a:pPr marL="0" indent="0">
              <a:buNone/>
            </a:pPr>
            <a:endParaRPr lang="en-GB" sz="3600" kern="0" dirty="0" smtClean="0"/>
          </a:p>
          <a:p>
            <a:pPr marL="0" indent="0">
              <a:buNone/>
            </a:pPr>
            <a:endParaRPr lang="en-GB" sz="3600" kern="0" dirty="0"/>
          </a:p>
          <a:p>
            <a:pPr marL="0" indent="0">
              <a:buNone/>
            </a:pPr>
            <a:r>
              <a:rPr lang="en-GB" sz="2000" dirty="0" smtClean="0"/>
              <a:t>	</a:t>
            </a:r>
            <a:r>
              <a:rPr lang="x-none" sz="2000" smtClean="0"/>
              <a:t>Email</a:t>
            </a:r>
            <a:r>
              <a:rPr lang="x-none" sz="2000"/>
              <a:t>: </a:t>
            </a:r>
            <a:r>
              <a:rPr lang="x-none" sz="2000" u="sng">
                <a:hlinkClick r:id="rId3"/>
              </a:rPr>
              <a:t>Mark.Barrett@ucl.ac.uk</a:t>
            </a:r>
            <a:endParaRPr lang="en-GB" sz="2000" dirty="0"/>
          </a:p>
          <a:p>
            <a:pPr marL="0" indent="0">
              <a:buNone/>
            </a:pPr>
            <a:r>
              <a:rPr lang="en-GB" sz="2000" dirty="0" smtClean="0"/>
              <a:t>	Si</a:t>
            </a:r>
            <a:r>
              <a:rPr lang="x-none" sz="2000"/>
              <a:t>te : </a:t>
            </a:r>
            <a:r>
              <a:rPr lang="en-GB" sz="2000" u="sng" dirty="0">
                <a:hlinkClick r:id="rId4"/>
              </a:rPr>
              <a:t>www.SocietyEnergyEnvironment.net</a:t>
            </a:r>
            <a:endParaRPr lang="en-GB" sz="2000" kern="0" dirty="0"/>
          </a:p>
        </p:txBody>
      </p:sp>
      <p:pic>
        <p:nvPicPr>
          <p:cNvPr id="60423"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9089" y="2060848"/>
            <a:ext cx="2226887"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3528" y="1772816"/>
            <a:ext cx="8489950" cy="1008063"/>
          </a:xfrm>
        </p:spPr>
        <p:txBody>
          <a:bodyPr/>
          <a:lstStyle/>
          <a:p>
            <a:endParaRPr lang="en-GB" dirty="0"/>
          </a:p>
        </p:txBody>
      </p:sp>
      <p:pic>
        <p:nvPicPr>
          <p:cNvPr id="6042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2012" y="1916832"/>
            <a:ext cx="2112236" cy="3168352"/>
          </a:xfrm>
          <a:prstGeom prst="rect">
            <a:avLst/>
          </a:prstGeom>
          <a:solidFill>
            <a:schemeClr val="bg1"/>
          </a:solidFill>
          <a:ln>
            <a:noFill/>
          </a:ln>
          <a:extLst/>
        </p:spPr>
      </p:pic>
    </p:spTree>
    <p:extLst>
      <p:ext uri="{BB962C8B-B14F-4D97-AF65-F5344CB8AC3E}">
        <p14:creationId xmlns:p14="http://schemas.microsoft.com/office/powerpoint/2010/main" val="9942348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0423"/>
                                        </p:tgtEl>
                                        <p:attrNameLst>
                                          <p:attrName>style.visibility</p:attrName>
                                        </p:attrNameLst>
                                      </p:cBhvr>
                                      <p:to>
                                        <p:strVal val="visible"/>
                                      </p:to>
                                    </p:set>
                                    <p:anim calcmode="lin" valueType="num">
                                      <p:cBhvr additive="base">
                                        <p:cTn id="7" dur="3000" fill="hold"/>
                                        <p:tgtEl>
                                          <p:spTgt spid="60423"/>
                                        </p:tgtEl>
                                        <p:attrNameLst>
                                          <p:attrName>ppt_x</p:attrName>
                                        </p:attrNameLst>
                                      </p:cBhvr>
                                      <p:tavLst>
                                        <p:tav tm="0">
                                          <p:val>
                                            <p:strVal val="0-#ppt_w/2"/>
                                          </p:val>
                                        </p:tav>
                                        <p:tav tm="100000">
                                          <p:val>
                                            <p:strVal val="#ppt_x"/>
                                          </p:val>
                                        </p:tav>
                                      </p:tavLst>
                                    </p:anim>
                                    <p:anim calcmode="lin" valueType="num">
                                      <p:cBhvr additive="base">
                                        <p:cTn id="8" dur="3000" fill="hold"/>
                                        <p:tgtEl>
                                          <p:spTgt spid="60423"/>
                                        </p:tgtEl>
                                        <p:attrNameLst>
                                          <p:attrName>ppt_y</p:attrName>
                                        </p:attrNameLst>
                                      </p:cBhvr>
                                      <p:tavLst>
                                        <p:tav tm="0">
                                          <p:val>
                                            <p:strVal val="#ppt_y"/>
                                          </p:val>
                                        </p:tav>
                                        <p:tav tm="100000">
                                          <p:val>
                                            <p:strVal val="#ppt_y"/>
                                          </p:val>
                                        </p:tav>
                                      </p:tavLst>
                                    </p:anim>
                                  </p:childTnLst>
                                </p:cTn>
                              </p:par>
                            </p:childTnLst>
                          </p:cTn>
                        </p:par>
                        <p:par>
                          <p:cTn id="9" fill="hold">
                            <p:stCondLst>
                              <p:cond delay="3000"/>
                            </p:stCondLst>
                            <p:childTnLst>
                              <p:par>
                                <p:cTn id="10" presetID="2" presetClass="entr" presetSubtype="8" fill="hold" nodeType="afterEffect">
                                  <p:stCondLst>
                                    <p:cond delay="0"/>
                                  </p:stCondLst>
                                  <p:childTnLst>
                                    <p:set>
                                      <p:cBhvr>
                                        <p:cTn id="11" dur="1" fill="hold">
                                          <p:stCondLst>
                                            <p:cond delay="0"/>
                                          </p:stCondLst>
                                        </p:cTn>
                                        <p:tgtEl>
                                          <p:spTgt spid="60422"/>
                                        </p:tgtEl>
                                        <p:attrNameLst>
                                          <p:attrName>style.visibility</p:attrName>
                                        </p:attrNameLst>
                                      </p:cBhvr>
                                      <p:to>
                                        <p:strVal val="visible"/>
                                      </p:to>
                                    </p:set>
                                    <p:anim calcmode="lin" valueType="num">
                                      <p:cBhvr additive="base">
                                        <p:cTn id="12" dur="3250" fill="hold"/>
                                        <p:tgtEl>
                                          <p:spTgt spid="60422"/>
                                        </p:tgtEl>
                                        <p:attrNameLst>
                                          <p:attrName>ppt_x</p:attrName>
                                        </p:attrNameLst>
                                      </p:cBhvr>
                                      <p:tavLst>
                                        <p:tav tm="0">
                                          <p:val>
                                            <p:strVal val="0-#ppt_w/2"/>
                                          </p:val>
                                        </p:tav>
                                        <p:tav tm="100000">
                                          <p:val>
                                            <p:strVal val="#ppt_x"/>
                                          </p:val>
                                        </p:tav>
                                      </p:tavLst>
                                    </p:anim>
                                    <p:anim calcmode="lin" valueType="num">
                                      <p:cBhvr additive="base">
                                        <p:cTn id="13" dur="3250" fill="hold"/>
                                        <p:tgtEl>
                                          <p:spTgt spid="604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68FA9C7D-2645-403A-8E0F-A34EE86E431E}" type="slidenum">
              <a:rPr lang="en-US" smtClean="0"/>
              <a:pPr eaLnBrk="1" hangingPunct="1"/>
              <a:t>5</a:t>
            </a:fld>
            <a:endParaRPr lang="en-US" dirty="0" smtClean="0"/>
          </a:p>
        </p:txBody>
      </p:sp>
      <p:pic>
        <p:nvPicPr>
          <p:cNvPr id="24578" name="Picture 6" descr="C:\Mark\Work\Energy\EnergyModels\DYNEMO\DynEMo_Flow\DynEMo_flow.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160" y="1124744"/>
            <a:ext cx="8889336" cy="6520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itle 1"/>
          <p:cNvSpPr>
            <a:spLocks noGrp="1"/>
          </p:cNvSpPr>
          <p:nvPr>
            <p:ph type="title"/>
          </p:nvPr>
        </p:nvSpPr>
        <p:spPr>
          <a:xfrm>
            <a:off x="0" y="548680"/>
            <a:ext cx="9315450" cy="1368152"/>
          </a:xfrm>
          <a:solidFill>
            <a:schemeClr val="bg1"/>
          </a:solidFill>
        </p:spPr>
        <p:txBody>
          <a:bodyPr/>
          <a:lstStyle/>
          <a:p>
            <a:r>
              <a:rPr lang="en-GB" dirty="0" smtClean="0">
                <a:latin typeface="Arial Black" pitchFamily="34" charset="0"/>
              </a:rPr>
              <a:t>     The national energy system</a:t>
            </a: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917" t="14474" r="-648" b="1315"/>
          <a:stretch/>
        </p:blipFill>
        <p:spPr bwMode="auto">
          <a:xfrm>
            <a:off x="1717386" y="908720"/>
            <a:ext cx="5544616" cy="1080120"/>
          </a:xfrm>
          <a:prstGeom prst="rect">
            <a:avLst/>
          </a:prstGeom>
          <a:gradFill>
            <a:gsLst>
              <a:gs pos="0">
                <a:srgbClr val="5E9EFF"/>
              </a:gs>
              <a:gs pos="39999">
                <a:srgbClr val="85C2FF"/>
              </a:gs>
              <a:gs pos="70000">
                <a:srgbClr val="C4D6EB"/>
              </a:gs>
              <a:gs pos="84000">
                <a:srgbClr val="FFEBFA"/>
              </a:gs>
            </a:gsLst>
            <a:lin ang="5400000" scaled="0"/>
          </a:gradFill>
          <a:ln>
            <a:noFill/>
          </a:ln>
          <a:effectLst/>
          <a:extLst/>
        </p:spPr>
      </p:pic>
    </p:spTree>
    <p:extLst>
      <p:ext uri="{BB962C8B-B14F-4D97-AF65-F5344CB8AC3E}">
        <p14:creationId xmlns:p14="http://schemas.microsoft.com/office/powerpoint/2010/main" val="19481740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Slide Number Placeholder 5"/>
          <p:cNvSpPr>
            <a:spLocks noGrp="1"/>
          </p:cNvSpPr>
          <p:nvPr>
            <p:ph type="sldNum" sz="quarter" idx="10"/>
          </p:nvPr>
        </p:nvSpPr>
        <p:spPr>
          <a:xfrm>
            <a:off x="655320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085988C6-0B73-45C1-9CF3-1E7E031D5C05}" type="slidenum">
              <a:rPr lang="en-US" smtClean="0"/>
              <a:pPr eaLnBrk="1" hangingPunct="1"/>
              <a:t>6</a:t>
            </a:fld>
            <a:endParaRPr lang="en-US" smtClean="0"/>
          </a:p>
        </p:txBody>
      </p:sp>
      <p:pic>
        <p:nvPicPr>
          <p:cNvPr id="33797" name="Picture 4" descr="E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81444" y="362761"/>
            <a:ext cx="9162243" cy="6594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title"/>
          </p:nvPr>
        </p:nvSpPr>
        <p:spPr>
          <a:xfrm>
            <a:off x="1" y="332656"/>
            <a:ext cx="1835696" cy="576064"/>
          </a:xfrm>
          <a:solidFill>
            <a:schemeClr val="bg1"/>
          </a:solidFill>
          <a:ln w="38100">
            <a:solidFill>
              <a:srgbClr val="FF0000"/>
            </a:solidFill>
          </a:ln>
        </p:spPr>
        <p:txBody>
          <a:bodyPr/>
          <a:lstStyle/>
          <a:p>
            <a:pPr algn="ctr" eaLnBrk="1" hangingPunct="1"/>
            <a:r>
              <a:rPr lang="en-GB" sz="1600" b="1" dirty="0" smtClean="0"/>
              <a:t>UK energy, space and time</a:t>
            </a:r>
          </a:p>
        </p:txBody>
      </p:sp>
      <p:pic>
        <p:nvPicPr>
          <p:cNvPr id="6" name="EST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99592" y="924238"/>
            <a:ext cx="7789867" cy="5927818"/>
          </a:xfrm>
          <a:prstGeom prst="rect">
            <a:avLst/>
          </a:prstGeom>
        </p:spPr>
      </p:pic>
    </p:spTree>
    <p:extLst>
      <p:ext uri="{BB962C8B-B14F-4D97-AF65-F5344CB8AC3E}">
        <p14:creationId xmlns:p14="http://schemas.microsoft.com/office/powerpoint/2010/main" val="137940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2"/>
          <p:cNvSpPr>
            <a:spLocks noGrp="1"/>
          </p:cNvSpPr>
          <p:nvPr>
            <p:ph type="title"/>
          </p:nvPr>
        </p:nvSpPr>
        <p:spPr>
          <a:xfrm>
            <a:off x="107504" y="620688"/>
            <a:ext cx="8489950" cy="359569"/>
          </a:xfrm>
        </p:spPr>
        <p:txBody>
          <a:bodyPr/>
          <a:lstStyle/>
          <a:p>
            <a:r>
              <a:rPr lang="en-GB" b="1" dirty="0" smtClean="0"/>
              <a:t>Fundamental drivers: demography, households and dwellings (UK)</a:t>
            </a:r>
          </a:p>
        </p:txBody>
      </p:sp>
      <p:sp>
        <p:nvSpPr>
          <p:cNvPr id="44035"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07C93472-6D70-47EC-9CEB-83E023FB5A11}" type="slidenum">
              <a:rPr lang="en-US" smtClean="0">
                <a:solidFill>
                  <a:srgbClr val="000000"/>
                </a:solidFill>
              </a:rPr>
              <a:pPr eaLnBrk="1" hangingPunct="1"/>
              <a:t>7</a:t>
            </a:fld>
            <a:endParaRPr lang="en-US" smtClean="0">
              <a:solidFill>
                <a:srgbClr val="000000"/>
              </a:solidFill>
            </a:endParaRPr>
          </a:p>
        </p:txBody>
      </p:sp>
      <p:pic>
        <p:nvPicPr>
          <p:cNvPr id="440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9073" y="4830101"/>
            <a:ext cx="4784928" cy="2027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Rectangle 7"/>
          <p:cNvSpPr>
            <a:spLocks noChangeArrowheads="1"/>
          </p:cNvSpPr>
          <p:nvPr/>
        </p:nvSpPr>
        <p:spPr bwMode="auto">
          <a:xfrm>
            <a:off x="6998631" y="4463745"/>
            <a:ext cx="20409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600" dirty="0" smtClean="0"/>
              <a:t>Households: smaller</a:t>
            </a:r>
            <a:endParaRPr lang="en-GB" sz="1600" dirty="0"/>
          </a:p>
        </p:txBody>
      </p:sp>
      <p:pic>
        <p:nvPicPr>
          <p:cNvPr id="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74601"/>
            <a:ext cx="3298847" cy="2743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281" y="1381542"/>
            <a:ext cx="5168223" cy="2191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7"/>
          <p:cNvSpPr>
            <a:spLocks noChangeArrowheads="1"/>
          </p:cNvSpPr>
          <p:nvPr/>
        </p:nvSpPr>
        <p:spPr bwMode="auto">
          <a:xfrm>
            <a:off x="7227861" y="1032991"/>
            <a:ext cx="18806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600" dirty="0"/>
              <a:t>Population: ageing</a:t>
            </a:r>
          </a:p>
        </p:txBody>
      </p:sp>
      <p:sp>
        <p:nvSpPr>
          <p:cNvPr id="14" name="Rectangle 7"/>
          <p:cNvSpPr>
            <a:spLocks noChangeArrowheads="1"/>
          </p:cNvSpPr>
          <p:nvPr/>
        </p:nvSpPr>
        <p:spPr bwMode="auto">
          <a:xfrm>
            <a:off x="35496" y="1032991"/>
            <a:ext cx="22124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600" dirty="0"/>
              <a:t>Population uncertainty</a:t>
            </a:r>
          </a:p>
        </p:txBody>
      </p:sp>
      <p:cxnSp>
        <p:nvCxnSpPr>
          <p:cNvPr id="15" name="Straight Arrow Connector 14"/>
          <p:cNvCxnSpPr>
            <a:endCxn id="44040" idx="0"/>
          </p:cNvCxnSpPr>
          <p:nvPr/>
        </p:nvCxnSpPr>
        <p:spPr>
          <a:xfrm>
            <a:off x="8019102" y="3573015"/>
            <a:ext cx="1" cy="890730"/>
          </a:xfrm>
          <a:prstGeom prst="straightConnector1">
            <a:avLst/>
          </a:prstGeom>
          <a:ln w="571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44040" idx="1"/>
            <a:endCxn id="17" idx="3"/>
          </p:cNvCxnSpPr>
          <p:nvPr/>
        </p:nvCxnSpPr>
        <p:spPr>
          <a:xfrm flipH="1">
            <a:off x="1528137" y="4633022"/>
            <a:ext cx="5470494" cy="27802"/>
          </a:xfrm>
          <a:prstGeom prst="straightConnector1">
            <a:avLst/>
          </a:prstGeom>
          <a:ln w="57150">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6"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4830101"/>
            <a:ext cx="4211959" cy="2027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
          <p:cNvSpPr>
            <a:spLocks noChangeArrowheads="1"/>
          </p:cNvSpPr>
          <p:nvPr/>
        </p:nvSpPr>
        <p:spPr bwMode="auto">
          <a:xfrm>
            <a:off x="35421" y="4491547"/>
            <a:ext cx="14927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1600" dirty="0"/>
              <a:t>Dwelling stock</a:t>
            </a:r>
          </a:p>
        </p:txBody>
      </p:sp>
      <p:sp>
        <p:nvSpPr>
          <p:cNvPr id="44041" name="Rectangle 8"/>
          <p:cNvSpPr>
            <a:spLocks noChangeArrowheads="1"/>
          </p:cNvSpPr>
          <p:nvPr/>
        </p:nvSpPr>
        <p:spPr bwMode="auto">
          <a:xfrm>
            <a:off x="3419872" y="4201924"/>
            <a:ext cx="2134079" cy="523220"/>
          </a:xfrm>
          <a:prstGeom prst="rect">
            <a:avLst/>
          </a:prstGeom>
          <a:solidFill>
            <a:schemeClr val="bg1"/>
          </a:solidFill>
          <a:ln>
            <a:noFill/>
          </a:ln>
          <a:extLst/>
        </p:spPr>
        <p:txBody>
          <a:bodyPr wrap="square">
            <a:spAutoFit/>
          </a:bodyPr>
          <a:lstStyle/>
          <a:p>
            <a:r>
              <a:rPr lang="en-GB" sz="1400" dirty="0"/>
              <a:t>More </a:t>
            </a:r>
            <a:r>
              <a:rPr lang="en-GB" sz="1400" dirty="0" smtClean="0"/>
              <a:t>energy per </a:t>
            </a:r>
            <a:r>
              <a:rPr lang="en-GB" sz="1400" dirty="0"/>
              <a:t>person in small households</a:t>
            </a:r>
          </a:p>
        </p:txBody>
      </p:sp>
    </p:spTree>
    <p:extLst>
      <p:ext uri="{BB962C8B-B14F-4D97-AF65-F5344CB8AC3E}">
        <p14:creationId xmlns:p14="http://schemas.microsoft.com/office/powerpoint/2010/main" val="343654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fade">
                                      <p:cBhvr>
                                        <p:cTn id="7" dur="4000"/>
                                        <p:tgtEl>
                                          <p:spTgt spid="440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02840" y="620713"/>
            <a:ext cx="8229600" cy="665162"/>
          </a:xfrm>
        </p:spPr>
        <p:txBody>
          <a:bodyPr lIns="91440" tIns="45720" rIns="91440" bIns="45720"/>
          <a:lstStyle/>
          <a:p>
            <a:pPr eaLnBrk="1" hangingPunct="1"/>
            <a:r>
              <a:rPr lang="en-GB" sz="1800" b="1" dirty="0" smtClean="0"/>
              <a:t>PEOPLE-DWELLNG COMBINATIONS (SEGMENTS) and SCENARIO INPUTS</a:t>
            </a:r>
          </a:p>
        </p:txBody>
      </p:sp>
      <p:sp>
        <p:nvSpPr>
          <p:cNvPr id="5" name="Content Placeholder 5"/>
          <p:cNvSpPr>
            <a:spLocks noGrp="1"/>
          </p:cNvSpPr>
          <p:nvPr>
            <p:ph idx="1"/>
          </p:nvPr>
        </p:nvSpPr>
        <p:spPr>
          <a:xfrm>
            <a:off x="272341" y="1124744"/>
            <a:ext cx="8489950" cy="3096344"/>
          </a:xfrm>
        </p:spPr>
        <p:txBody>
          <a:bodyPr/>
          <a:lstStyle/>
          <a:p>
            <a:pPr marL="0" indent="0" algn="just">
              <a:buNone/>
            </a:pPr>
            <a:endParaRPr lang="en-GB" sz="2000" b="1" dirty="0" smtClean="0"/>
          </a:p>
          <a:p>
            <a:pPr marL="0" indent="0" algn="just">
              <a:buNone/>
            </a:pPr>
            <a:r>
              <a:rPr lang="en-GB" sz="1600" b="1" dirty="0" smtClean="0"/>
              <a:t>Values needed for base year (e.g. 2010) and projection assumptions</a:t>
            </a:r>
          </a:p>
          <a:p>
            <a:pPr marL="0" indent="0" algn="just">
              <a:buNone/>
            </a:pPr>
            <a:r>
              <a:rPr lang="en-GB" sz="1600" b="1" dirty="0" smtClean="0"/>
              <a:t>How many PDCs / segments to accurately model?</a:t>
            </a:r>
          </a:p>
        </p:txBody>
      </p:sp>
      <p:sp>
        <p:nvSpPr>
          <p:cNvPr id="2" name="Slide Number Placeholder 1"/>
          <p:cNvSpPr>
            <a:spLocks noGrp="1"/>
          </p:cNvSpPr>
          <p:nvPr>
            <p:ph type="sldNum" sz="quarter" idx="10"/>
          </p:nvPr>
        </p:nvSpPr>
        <p:spPr/>
        <p:txBody>
          <a:bodyPr/>
          <a:lstStyle/>
          <a:p>
            <a:fld id="{B0AA142D-867A-3D45-AB77-11B9ED3A9E94}" type="slidenum">
              <a:rPr lang="en-US" smtClean="0"/>
              <a:pPr/>
              <a:t>8</a:t>
            </a:fld>
            <a:endParaRPr lang="en-US"/>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4283967" y="2276871"/>
            <a:ext cx="4863693" cy="4576765"/>
          </a:xfrm>
          <a:prstGeom prst="rect">
            <a:avLst/>
          </a:prstGeom>
          <a:solidFill>
            <a:schemeClr val="bg1"/>
          </a:solidFill>
          <a:ln>
            <a:noFill/>
          </a:ln>
        </p:spPr>
      </p:pic>
      <p:sp>
        <p:nvSpPr>
          <p:cNvPr id="7" name="Content Placeholder 5"/>
          <p:cNvSpPr txBox="1">
            <a:spLocks/>
          </p:cNvSpPr>
          <p:nvPr/>
        </p:nvSpPr>
        <p:spPr bwMode="auto">
          <a:xfrm>
            <a:off x="323528" y="2785185"/>
            <a:ext cx="3639557"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18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18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18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FontTx/>
              <a:buNone/>
            </a:pPr>
            <a:r>
              <a:rPr lang="en-GB" sz="1400" b="1" dirty="0" smtClean="0"/>
              <a:t>People: </a:t>
            </a:r>
          </a:p>
          <a:p>
            <a:r>
              <a:rPr lang="en-GB" sz="1400" dirty="0" smtClean="0"/>
              <a:t>Population, households, dwellings</a:t>
            </a:r>
          </a:p>
          <a:p>
            <a:r>
              <a:rPr lang="en-GB" sz="1400" dirty="0" smtClean="0"/>
              <a:t>Occupancy and internal temperatures</a:t>
            </a:r>
          </a:p>
          <a:p>
            <a:pPr marL="0" indent="0">
              <a:buFontTx/>
              <a:buNone/>
            </a:pPr>
            <a:endParaRPr lang="en-GB" sz="1400" dirty="0" smtClean="0"/>
          </a:p>
          <a:p>
            <a:pPr marL="0" indent="0">
              <a:buFontTx/>
              <a:buNone/>
            </a:pPr>
            <a:endParaRPr lang="en-GB" sz="1400" dirty="0" smtClean="0"/>
          </a:p>
          <a:p>
            <a:pPr marL="0" indent="0">
              <a:buFontTx/>
              <a:buNone/>
            </a:pPr>
            <a:r>
              <a:rPr lang="en-GB" sz="1400" b="1" dirty="0" smtClean="0"/>
              <a:t>Dwellings: </a:t>
            </a:r>
          </a:p>
          <a:p>
            <a:r>
              <a:rPr lang="en-GB" sz="1400" dirty="0" smtClean="0"/>
              <a:t>Demolition, refurbishment, new build</a:t>
            </a:r>
          </a:p>
          <a:p>
            <a:r>
              <a:rPr lang="en-GB" sz="1400" dirty="0" smtClean="0"/>
              <a:t>Efficiency, heat losses, appliances</a:t>
            </a:r>
          </a:p>
          <a:p>
            <a:r>
              <a:rPr lang="en-GB" sz="1400" dirty="0" smtClean="0"/>
              <a:t>Energy systems – main heater, solar hot water</a:t>
            </a:r>
          </a:p>
          <a:p>
            <a:r>
              <a:rPr lang="en-GB" sz="1400" i="1" dirty="0" smtClean="0"/>
              <a:t>System controls</a:t>
            </a:r>
          </a:p>
          <a:p>
            <a:endParaRPr lang="en-GB" sz="1400" dirty="0" smtClean="0"/>
          </a:p>
        </p:txBody>
      </p:sp>
    </p:spTree>
    <p:extLst>
      <p:ext uri="{BB962C8B-B14F-4D97-AF65-F5344CB8AC3E}">
        <p14:creationId xmlns:p14="http://schemas.microsoft.com/office/powerpoint/2010/main" val="40340595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2"/>
          <p:cNvSpPr>
            <a:spLocks noGrp="1"/>
          </p:cNvSpPr>
          <p:nvPr>
            <p:ph type="title"/>
          </p:nvPr>
        </p:nvSpPr>
        <p:spPr/>
        <p:txBody>
          <a:bodyPr/>
          <a:lstStyle/>
          <a:p>
            <a:r>
              <a:rPr lang="en-GB" b="1" dirty="0" smtClean="0"/>
              <a:t>Person-Dwelling Combinations (PDCs)  - scenarios</a:t>
            </a:r>
            <a:endParaRPr lang="en-GB" dirty="0" smtClean="0"/>
          </a:p>
        </p:txBody>
      </p:sp>
      <p:sp>
        <p:nvSpPr>
          <p:cNvPr id="45059"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A082D5CF-F4AD-48F7-BAE6-4CAD0AAFC247}" type="slidenum">
              <a:rPr lang="en-US" smtClean="0"/>
              <a:pPr eaLnBrk="1" hangingPunct="1"/>
              <a:t>9</a:t>
            </a:fld>
            <a:endParaRPr lang="en-US" smtClean="0"/>
          </a:p>
        </p:txBody>
      </p:sp>
      <p:sp>
        <p:nvSpPr>
          <p:cNvPr id="2" name="Rectangle 1"/>
          <p:cNvSpPr/>
          <p:nvPr/>
        </p:nvSpPr>
        <p:spPr>
          <a:xfrm>
            <a:off x="323528" y="1646842"/>
            <a:ext cx="2517776" cy="1569660"/>
          </a:xfrm>
          <a:prstGeom prst="rect">
            <a:avLst/>
          </a:prstGeom>
        </p:spPr>
        <p:txBody>
          <a:bodyPr>
            <a:spAutoFit/>
          </a:bodyPr>
          <a:lstStyle/>
          <a:p>
            <a:pPr>
              <a:defRPr/>
            </a:pPr>
            <a:r>
              <a:rPr lang="en-GB" sz="1600" dirty="0">
                <a:ea typeface="ＭＳ Ｐゴシック" pitchFamily="34" charset="-128"/>
              </a:rPr>
              <a:t>Numbers of PDCs changing with:</a:t>
            </a:r>
          </a:p>
          <a:p>
            <a:pPr marL="285750" indent="-285750">
              <a:buFont typeface="Arial" pitchFamily="34" charset="0"/>
              <a:buChar char="•"/>
              <a:defRPr/>
            </a:pPr>
            <a:r>
              <a:rPr lang="en-GB" sz="1600" dirty="0">
                <a:ea typeface="ＭＳ Ｐゴシック" pitchFamily="34" charset="-128"/>
              </a:rPr>
              <a:t>Demolition</a:t>
            </a:r>
          </a:p>
          <a:p>
            <a:pPr marL="285750" indent="-285750">
              <a:buFont typeface="Arial" pitchFamily="34" charset="0"/>
              <a:buChar char="•"/>
              <a:defRPr/>
            </a:pPr>
            <a:r>
              <a:rPr lang="en-GB" sz="1600" dirty="0" smtClean="0">
                <a:ea typeface="ＭＳ Ｐゴシック" pitchFamily="34" charset="-128"/>
              </a:rPr>
              <a:t>Existing (E)</a:t>
            </a:r>
          </a:p>
          <a:p>
            <a:pPr marL="285750" indent="-285750">
              <a:buFont typeface="Arial" pitchFamily="34" charset="0"/>
              <a:buChar char="•"/>
              <a:defRPr/>
            </a:pPr>
            <a:r>
              <a:rPr lang="en-GB" sz="1600" dirty="0" smtClean="0">
                <a:ea typeface="ＭＳ Ｐゴシック" pitchFamily="34" charset="-128"/>
              </a:rPr>
              <a:t>Refurbishment (R)</a:t>
            </a:r>
            <a:endParaRPr lang="en-GB" sz="1600" dirty="0">
              <a:ea typeface="ＭＳ Ｐゴシック" pitchFamily="34" charset="-128"/>
            </a:endParaRPr>
          </a:p>
          <a:p>
            <a:pPr marL="285750" indent="-285750">
              <a:buFont typeface="Arial" pitchFamily="34" charset="0"/>
              <a:buChar char="•"/>
              <a:defRPr/>
            </a:pPr>
            <a:r>
              <a:rPr lang="en-GB" sz="1600" dirty="0">
                <a:ea typeface="ＭＳ Ｐゴシック" pitchFamily="34" charset="-128"/>
              </a:rPr>
              <a:t>New </a:t>
            </a:r>
            <a:r>
              <a:rPr lang="en-GB" sz="1600" dirty="0" smtClean="0">
                <a:ea typeface="ＭＳ Ｐゴシック" pitchFamily="34" charset="-128"/>
              </a:rPr>
              <a:t>build (N) </a:t>
            </a:r>
            <a:endParaRPr lang="en-GB" sz="1600" dirty="0">
              <a:ea typeface="ＭＳ Ｐゴシック" pitchFamily="34" charset="-128"/>
            </a:endParaRPr>
          </a:p>
        </p:txBody>
      </p:sp>
      <p:sp>
        <p:nvSpPr>
          <p:cNvPr id="13" name="Rectangle 12"/>
          <p:cNvSpPr/>
          <p:nvPr/>
        </p:nvSpPr>
        <p:spPr>
          <a:xfrm>
            <a:off x="5364088" y="1988840"/>
            <a:ext cx="2517776" cy="830997"/>
          </a:xfrm>
          <a:prstGeom prst="rect">
            <a:avLst/>
          </a:prstGeom>
        </p:spPr>
        <p:txBody>
          <a:bodyPr>
            <a:spAutoFit/>
          </a:bodyPr>
          <a:lstStyle/>
          <a:p>
            <a:pPr>
              <a:defRPr/>
            </a:pPr>
            <a:r>
              <a:rPr lang="en-GB" sz="1600" dirty="0" smtClean="0">
                <a:ea typeface="ＭＳ Ｐゴシック" pitchFamily="34" charset="-128"/>
              </a:rPr>
              <a:t>Space and water heat load </a:t>
            </a:r>
            <a:r>
              <a:rPr lang="en-GB" sz="1600" dirty="0">
                <a:ea typeface="ＭＳ Ｐゴシック" pitchFamily="34" charset="-128"/>
              </a:rPr>
              <a:t>of PDCs changing </a:t>
            </a:r>
            <a:r>
              <a:rPr lang="en-GB" sz="1600" dirty="0" smtClean="0">
                <a:ea typeface="ＭＳ Ｐゴシック" pitchFamily="34" charset="-128"/>
              </a:rPr>
              <a:t>with energy efficiency</a:t>
            </a:r>
            <a:endParaRPr lang="en-GB" sz="1600" dirty="0">
              <a:ea typeface="ＭＳ Ｐゴシック" pitchFamily="34"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69001"/>
            <a:ext cx="9144000" cy="37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5318758"/>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Custom Design">
  <a:themeElements>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fontScheme name="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0000"/>
        </a:dk1>
        <a:lt1>
          <a:srgbClr val="FFFFFF"/>
        </a:lt1>
        <a:dk2>
          <a:srgbClr val="000000"/>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4">
        <a:dk1>
          <a:srgbClr val="000000"/>
        </a:dk1>
        <a:lt1>
          <a:srgbClr val="FFFFFF"/>
        </a:lt1>
        <a:dk2>
          <a:srgbClr val="004359"/>
        </a:dk2>
        <a:lt2>
          <a:srgbClr val="808080"/>
        </a:lt2>
        <a:accent1>
          <a:srgbClr val="7FA1AC"/>
        </a:accent1>
        <a:accent2>
          <a:srgbClr val="004359"/>
        </a:accent2>
        <a:accent3>
          <a:srgbClr val="FFFFFF"/>
        </a:accent3>
        <a:accent4>
          <a:srgbClr val="000000"/>
        </a:accent4>
        <a:accent5>
          <a:srgbClr val="C0CDD2"/>
        </a:accent5>
        <a:accent6>
          <a:srgbClr val="003C50"/>
        </a:accent6>
        <a:hlink>
          <a:srgbClr val="4B4620"/>
        </a:hlink>
        <a:folHlink>
          <a:srgbClr val="B25D86"/>
        </a:folHlink>
      </a:clrScheme>
      <a:clrMap bg1="lt1" tx1="dk1" bg2="lt2" tx2="dk2" accent1="accent1" accent2="accent2" accent3="accent3" accent4="accent4" accent5="accent5" accent6="accent6" hlink="hlink" folHlink="folHlink"/>
    </a:extraClrScheme>
    <a:extraClrScheme>
      <a:clrScheme name="Custom Design 15">
        <a:dk1>
          <a:srgbClr val="000000"/>
        </a:dk1>
        <a:lt1>
          <a:srgbClr val="FFFFFF"/>
        </a:lt1>
        <a:dk2>
          <a:srgbClr val="000000"/>
        </a:dk2>
        <a:lt2>
          <a:srgbClr val="808080"/>
        </a:lt2>
        <a:accent1>
          <a:srgbClr val="7FA1AC"/>
        </a:accent1>
        <a:accent2>
          <a:srgbClr val="459CBD"/>
        </a:accent2>
        <a:accent3>
          <a:srgbClr val="FFFFFF"/>
        </a:accent3>
        <a:accent4>
          <a:srgbClr val="000000"/>
        </a:accent4>
        <a:accent5>
          <a:srgbClr val="C0CDD2"/>
        </a:accent5>
        <a:accent6>
          <a:srgbClr val="3E8DAB"/>
        </a:accent6>
        <a:hlink>
          <a:srgbClr val="A8C0D1"/>
        </a:hlink>
        <a:folHlink>
          <a:srgbClr val="C88BA9"/>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25110</TotalTime>
  <Words>2018</Words>
  <Application>Microsoft Office PowerPoint</Application>
  <PresentationFormat>On-screen Show (4:3)</PresentationFormat>
  <Paragraphs>440</Paragraphs>
  <Slides>45</Slides>
  <Notes>33</Notes>
  <HiddenSlides>0</HiddenSlides>
  <MMClips>1</MMClips>
  <ScaleCrop>false</ScaleCrop>
  <HeadingPairs>
    <vt:vector size="6" baseType="variant">
      <vt:variant>
        <vt:lpstr>Fonts Used</vt:lpstr>
      </vt:variant>
      <vt:variant>
        <vt:i4>6</vt:i4>
      </vt:variant>
      <vt:variant>
        <vt:lpstr>Theme</vt:lpstr>
      </vt:variant>
      <vt:variant>
        <vt:i4>11</vt:i4>
      </vt:variant>
      <vt:variant>
        <vt:lpstr>Slide Titles</vt:lpstr>
      </vt:variant>
      <vt:variant>
        <vt:i4>45</vt:i4>
      </vt:variant>
    </vt:vector>
  </HeadingPairs>
  <TitlesOfParts>
    <vt:vector size="62" baseType="lpstr">
      <vt:lpstr>MS Mincho</vt:lpstr>
      <vt:lpstr>ＭＳ Ｐゴシック</vt:lpstr>
      <vt:lpstr>ＭＳ Ｐゴシック</vt:lpstr>
      <vt:lpstr>Arial</vt:lpstr>
      <vt:lpstr>Arial Black</vt:lpstr>
      <vt:lpstr>Calibri</vt:lpstr>
      <vt:lpstr>Custom Design</vt:lpstr>
      <vt:lpstr>1_Custom Design</vt:lpstr>
      <vt:lpstr>2_Custom Design</vt:lpstr>
      <vt:lpstr>3_Custom Design</vt:lpstr>
      <vt:lpstr>4_Custom Design</vt:lpstr>
      <vt:lpstr>5_Custom Design</vt:lpstr>
      <vt:lpstr>6_Custom Design</vt:lpstr>
      <vt:lpstr>7_Custom Design</vt:lpstr>
      <vt:lpstr>8_Custom Design</vt:lpstr>
      <vt:lpstr>9_Custom Design</vt:lpstr>
      <vt:lpstr>10_Custom Design</vt:lpstr>
      <vt:lpstr>Integrating buildings into the national energy system  Mark Barrett  UCL Energy Institute, London  The Mediterranean Green Energy Forum 2013, Fez, Morocco, June 2013   </vt:lpstr>
      <vt:lpstr>Contents</vt:lpstr>
      <vt:lpstr>PowerPoint Presentation</vt:lpstr>
      <vt:lpstr>Overview</vt:lpstr>
      <vt:lpstr>     The national energy system</vt:lpstr>
      <vt:lpstr>UK energy, space and time</vt:lpstr>
      <vt:lpstr>Fundamental drivers: demography, households and dwellings (UK)</vt:lpstr>
      <vt:lpstr>PEOPLE-DWELLNG COMBINATIONS (SEGMENTS) and SCENARIO INPUTS</vt:lpstr>
      <vt:lpstr>Person-Dwelling Combinations (PDCs)  - scenarios</vt:lpstr>
      <vt:lpstr>Domestic scenarios</vt:lpstr>
      <vt:lpstr>PowerPoint Presentation</vt:lpstr>
      <vt:lpstr>               Weather and Renewables  </vt:lpstr>
      <vt:lpstr>Buildings: two sample archetypes    Heat pump single source peaks little storage          District heat diversity multiple inputs cheap storage  implementation  </vt:lpstr>
      <vt:lpstr>People dwelling calculation process</vt:lpstr>
      <vt:lpstr>Building dynamics : heating    Winter’s day              Months 1,4,7</vt:lpstr>
      <vt:lpstr>Solar water heater      Winter’s day          Months 1,4,7</vt:lpstr>
      <vt:lpstr>PowerPoint Presentation</vt:lpstr>
      <vt:lpstr>Heat pump and  storage dynamics      Winter’s day  modelled at 2min intervals   COP varies with ambient and heat store temperatures     </vt:lpstr>
      <vt:lpstr>Load curves for Person-Dwelling Combinations </vt:lpstr>
      <vt:lpstr>Load curves for Person-Dwelling Combinations </vt:lpstr>
      <vt:lpstr>Load curves for Person-Dwelling Combinations </vt:lpstr>
      <vt:lpstr>Load curves for Person-Dwelling Combinations </vt:lpstr>
      <vt:lpstr>PowerPoint Presentation</vt:lpstr>
      <vt:lpstr>Heat, electricity and system integration </vt:lpstr>
      <vt:lpstr>Variation of building heat losses with weather </vt:lpstr>
      <vt:lpstr>PowerPoint Presentation</vt:lpstr>
      <vt:lpstr>PowerPoint Presentation</vt:lpstr>
      <vt:lpstr>PowerPoint Presentation</vt:lpstr>
      <vt:lpstr>PowerPoint Presentation</vt:lpstr>
      <vt:lpstr>PowerPoint Presentation</vt:lpstr>
      <vt:lpstr>Electricity : system management optimisation animated</vt:lpstr>
      <vt:lpstr>Dynamic system control - days : animation</vt:lpstr>
      <vt:lpstr>Dynamic system control – months : animated</vt:lpstr>
      <vt:lpstr>Energy, Space and Time : Leviathan’s  organs sizes  </vt:lpstr>
      <vt:lpstr>Energy, Space and Time</vt:lpstr>
      <vt:lpstr>Energy, Space and Time  – renewable electricity trade</vt:lpstr>
      <vt:lpstr>Leviathan’s global electric future?</vt:lpstr>
      <vt:lpstr>PowerPoint Presentation</vt:lpstr>
      <vt:lpstr>PowerPoint Presentation</vt:lpstr>
      <vt:lpstr>PowerPoint Presentation</vt:lpstr>
      <vt:lpstr>Heat and DH</vt:lpstr>
      <vt:lpstr>PowerPoint Presentation</vt:lpstr>
      <vt:lpstr>PowerPoint Presentation</vt:lpstr>
      <vt:lpstr>PowerPoint Presentation</vt:lpstr>
      <vt:lpstr>PowerPoint Presentation</vt:lpstr>
    </vt:vector>
  </TitlesOfParts>
  <Company>UCL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Simon Brown</dc:creator>
  <cp:lastModifiedBy>Mark</cp:lastModifiedBy>
  <cp:revision>423</cp:revision>
  <dcterms:created xsi:type="dcterms:W3CDTF">2005-07-13T12:26:50Z</dcterms:created>
  <dcterms:modified xsi:type="dcterms:W3CDTF">2013-10-01T09:01:08Z</dcterms:modified>
</cp:coreProperties>
</file>